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Proxima Nova"/>
      <p:regular r:id="rId66"/>
      <p:bold r:id="rId67"/>
      <p:italic r:id="rId68"/>
      <p:boldItalic r:id="rId69"/>
    </p:embeddedFont>
    <p:embeddedFont>
      <p:font typeface="Robo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2c4dd42cb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2c4dd42cb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1fc8173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1fc8173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1fc81731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1fc81731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1fc81731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1fc81731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basic binary thresholding works for images with  intensity distributions of the objects and background pixels are sufficiently distinct.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1fc81731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1fc81731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signal here represents the grey value of the pixels. The red line represents the threshold value manually set by the user. As said before, if the grey value exceeds the threshold value it will be set to a binary 1, in the case of 8-bit grayscale image is a grey value of 255. The pixels with grey value less than the threshold value will be set to grey value of 0.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1fc81731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1fc81731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 variance measures how far a set of numbers is spread out from their average value.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1fc81731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1fc81731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1fc81731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1fc81731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1fc81731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1fc81731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A4 Chip </a:t>
            </a:r>
            <a:endParaRPr/>
          </a:p>
          <a:p>
            <a:pPr indent="0" lvl="0" marL="0" rtl="0" algn="l">
              <a:spcBef>
                <a:spcPts val="0"/>
              </a:spcBef>
              <a:spcAft>
                <a:spcPts val="0"/>
              </a:spcAft>
              <a:buNone/>
            </a:pPr>
            <a:r>
              <a:rPr lang="en"/>
              <a:t>Dust and noise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1fc81731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1fc81731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1fc81731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1fc81731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c2935be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c2935be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1fc81731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1fc81731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1fc81731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1fc81731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1fc81731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1fc81731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1fc81731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1fc81731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1fc81731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a1fc81731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1fc81731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1fc81731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1fc81731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a1fc81731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1fc81731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1fc81731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1fc81731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1fc81731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1fc81731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1fc81731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1fc044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1fc044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1fc81731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1fc81731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1fc81731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1fc81731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1fc81731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1fc81731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shorter and include important things only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1fc81731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a1fc81731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more organise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1fc81731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1fc81731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1fc81731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a1fc81731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frequency or Fourier domain, the value and location are represented by sinusoidal relationships that depend upon the frequency of a pixel occurring within an image.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c5b2f02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c5b2f02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c5b2f02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c5b2f02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1fc81731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1fc81731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a1fc81731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a1fc81731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1fc04464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1fc04464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1fc81731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1fc81731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a1fc81731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a1fc81731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1fc81731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1fc81731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1fc81731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1fc81731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1fc81731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1fc81731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1fc81731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a1fc81731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a1fc81731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a1fc81731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c2935be3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c2935be3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c2935be3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ac2935be3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c2935be3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c2935be3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1fc8173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1fc8173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empty array must be big enough to accomodate the dimensions of the image and the offsets created by the x and y coordinates.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ac2935be3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ac2935be3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c2935be34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c2935be3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c2935be34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c2935be34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c2935be3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c2935be3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label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ac2935be3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ac2935be3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ac2935be3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ac2935be3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c2935be3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c2935be34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c2935be3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ac2935be3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2c4dd42cb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2c4dd42cb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c2935be34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c2935be34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1fc8173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1fc8173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1fc81731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1fc81731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1fc81731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1fc81731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1fc8173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1fc8173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3_1">
    <p:spTree>
      <p:nvGrpSpPr>
        <p:cNvPr id="51" name="Shape 51"/>
        <p:cNvGrpSpPr/>
        <p:nvPr/>
      </p:nvGrpSpPr>
      <p:grpSpPr>
        <a:xfrm>
          <a:off x="0" y="0"/>
          <a:ext cx="0" cy="0"/>
          <a:chOff x="0" y="0"/>
          <a:chExt cx="0" cy="0"/>
        </a:xfrm>
      </p:grpSpPr>
      <p:sp>
        <p:nvSpPr>
          <p:cNvPr id="52" name="Google Shape;52;p13"/>
          <p:cNvSpPr txBox="1"/>
          <p:nvPr>
            <p:ph type="title"/>
          </p:nvPr>
        </p:nvSpPr>
        <p:spPr>
          <a:xfrm>
            <a:off x="3903475" y="276225"/>
            <a:ext cx="49278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53" name="Google Shape;53;p13"/>
          <p:cNvSpPr txBox="1"/>
          <p:nvPr>
            <p:ph idx="1" type="body"/>
          </p:nvPr>
        </p:nvSpPr>
        <p:spPr>
          <a:xfrm>
            <a:off x="3903625" y="988875"/>
            <a:ext cx="4927800" cy="3625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595A5C"/>
              </a:buClr>
              <a:buSzPts val="1800"/>
              <a:buFont typeface="Avenir"/>
              <a:buChar char="●"/>
              <a:defRPr>
                <a:solidFill>
                  <a:srgbClr val="595A5C"/>
                </a:solidFill>
                <a:latin typeface="Avenir"/>
                <a:ea typeface="Avenir"/>
                <a:cs typeface="Avenir"/>
                <a:sym typeface="Avenir"/>
              </a:defRPr>
            </a:lvl1pPr>
            <a:lvl2pPr indent="-317500" lvl="1" marL="914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2pPr>
            <a:lvl3pPr indent="-317500" lvl="2" marL="1371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3pPr>
            <a:lvl4pPr indent="-317500" lvl="3" marL="18288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4pPr>
            <a:lvl5pPr indent="-317500" lvl="4" marL="22860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5pPr>
            <a:lvl6pPr indent="-317500" lvl="5" marL="27432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6pPr>
            <a:lvl7pPr indent="-317500" lvl="6" marL="3200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7pPr>
            <a:lvl8pPr indent="-317500" lvl="7" marL="3657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8pPr>
            <a:lvl9pPr indent="-317500" lvl="8" marL="4114800" rtl="0">
              <a:spcBef>
                <a:spcPts val="1600"/>
              </a:spcBef>
              <a:spcAft>
                <a:spcPts val="1600"/>
              </a:spcAft>
              <a:buClr>
                <a:srgbClr val="595A5C"/>
              </a:buClr>
              <a:buSzPts val="1400"/>
              <a:buFont typeface="Avenir"/>
              <a:buChar char="■"/>
              <a:defRPr>
                <a:solidFill>
                  <a:srgbClr val="595A5C"/>
                </a:solidFill>
                <a:latin typeface="Avenir"/>
                <a:ea typeface="Avenir"/>
                <a:cs typeface="Avenir"/>
                <a:sym typeface="Avenir"/>
              </a:defRPr>
            </a:lvl9pPr>
          </a:lstStyle>
          <a:p/>
        </p:txBody>
      </p:sp>
      <p:sp>
        <p:nvSpPr>
          <p:cNvPr id="54" name="Google Shape;54;p13"/>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55" name="Google Shape;55;p13"/>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56" name="Google Shape;56;p13"/>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62" name="Shape 62"/>
        <p:cNvGrpSpPr/>
        <p:nvPr/>
      </p:nvGrpSpPr>
      <p:grpSpPr>
        <a:xfrm>
          <a:off x="0" y="0"/>
          <a:ext cx="0" cy="0"/>
          <a:chOff x="0" y="0"/>
          <a:chExt cx="0" cy="0"/>
        </a:xfrm>
      </p:grpSpPr>
      <p:pic>
        <p:nvPicPr>
          <p:cNvPr id="63" name="Google Shape;63;p15"/>
          <p:cNvPicPr preferRelativeResize="0"/>
          <p:nvPr/>
        </p:nvPicPr>
        <p:blipFill>
          <a:blip r:embed="rId2">
            <a:alphaModFix/>
          </a:blip>
          <a:stretch>
            <a:fillRect/>
          </a:stretch>
        </p:blipFill>
        <p:spPr>
          <a:xfrm>
            <a:off x="0" y="1299"/>
            <a:ext cx="9144034" cy="5143500"/>
          </a:xfrm>
          <a:prstGeom prst="rect">
            <a:avLst/>
          </a:prstGeom>
          <a:noFill/>
          <a:ln>
            <a:noFill/>
          </a:ln>
        </p:spPr>
      </p:pic>
      <p:pic>
        <p:nvPicPr>
          <p:cNvPr id="64" name="Google Shape;64;p15"/>
          <p:cNvPicPr preferRelativeResize="0"/>
          <p:nvPr/>
        </p:nvPicPr>
        <p:blipFill>
          <a:blip r:embed="rId3">
            <a:alphaModFix/>
          </a:blip>
          <a:stretch>
            <a:fillRect/>
          </a:stretch>
        </p:blipFill>
        <p:spPr>
          <a:xfrm>
            <a:off x="7954475" y="133350"/>
            <a:ext cx="1056175" cy="247650"/>
          </a:xfrm>
          <a:prstGeom prst="rect">
            <a:avLst/>
          </a:prstGeom>
          <a:noFill/>
          <a:ln>
            <a:noFill/>
          </a:ln>
        </p:spPr>
      </p:pic>
      <p:sp>
        <p:nvSpPr>
          <p:cNvPr id="65" name="Google Shape;65;p15"/>
          <p:cNvSpPr txBox="1"/>
          <p:nvPr>
            <p:ph type="title"/>
          </p:nvPr>
        </p:nvSpPr>
        <p:spPr>
          <a:xfrm>
            <a:off x="1390650" y="1171575"/>
            <a:ext cx="6362700" cy="476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02E64"/>
                </a:solidFill>
                <a:latin typeface="Proxima Nova"/>
                <a:ea typeface="Proxima Nova"/>
                <a:cs typeface="Proxima Nova"/>
                <a:sym typeface="Proxima Nova"/>
              </a:defRPr>
            </a:lvl1pPr>
            <a:lvl2pPr lvl="1" rtl="0" algn="ctr">
              <a:spcBef>
                <a:spcPts val="0"/>
              </a:spcBef>
              <a:spcAft>
                <a:spcPts val="0"/>
              </a:spcAft>
              <a:buNone/>
              <a:defRPr b="1">
                <a:solidFill>
                  <a:srgbClr val="0B5394"/>
                </a:solidFill>
              </a:defRPr>
            </a:lvl2pPr>
            <a:lvl3pPr lvl="2" rtl="0" algn="ctr">
              <a:spcBef>
                <a:spcPts val="0"/>
              </a:spcBef>
              <a:spcAft>
                <a:spcPts val="0"/>
              </a:spcAft>
              <a:buNone/>
              <a:defRPr b="1">
                <a:solidFill>
                  <a:srgbClr val="0B5394"/>
                </a:solidFill>
              </a:defRPr>
            </a:lvl3pPr>
            <a:lvl4pPr lvl="3" rtl="0" algn="ctr">
              <a:spcBef>
                <a:spcPts val="0"/>
              </a:spcBef>
              <a:spcAft>
                <a:spcPts val="0"/>
              </a:spcAft>
              <a:buNone/>
              <a:defRPr b="1">
                <a:solidFill>
                  <a:srgbClr val="0B5394"/>
                </a:solidFill>
              </a:defRPr>
            </a:lvl4pPr>
            <a:lvl5pPr lvl="4" rtl="0" algn="ctr">
              <a:spcBef>
                <a:spcPts val="0"/>
              </a:spcBef>
              <a:spcAft>
                <a:spcPts val="0"/>
              </a:spcAft>
              <a:buNone/>
              <a:defRPr b="1">
                <a:solidFill>
                  <a:srgbClr val="0B5394"/>
                </a:solidFill>
              </a:defRPr>
            </a:lvl5pPr>
            <a:lvl6pPr lvl="5" rtl="0" algn="ctr">
              <a:spcBef>
                <a:spcPts val="0"/>
              </a:spcBef>
              <a:spcAft>
                <a:spcPts val="0"/>
              </a:spcAft>
              <a:buNone/>
              <a:defRPr b="1">
                <a:solidFill>
                  <a:srgbClr val="0B5394"/>
                </a:solidFill>
              </a:defRPr>
            </a:lvl6pPr>
            <a:lvl7pPr lvl="6" rtl="0" algn="ctr">
              <a:spcBef>
                <a:spcPts val="0"/>
              </a:spcBef>
              <a:spcAft>
                <a:spcPts val="0"/>
              </a:spcAft>
              <a:buNone/>
              <a:defRPr b="1">
                <a:solidFill>
                  <a:srgbClr val="0B5394"/>
                </a:solidFill>
              </a:defRPr>
            </a:lvl7pPr>
            <a:lvl8pPr lvl="7" rtl="0" algn="ctr">
              <a:spcBef>
                <a:spcPts val="0"/>
              </a:spcBef>
              <a:spcAft>
                <a:spcPts val="0"/>
              </a:spcAft>
              <a:buNone/>
              <a:defRPr b="1">
                <a:solidFill>
                  <a:srgbClr val="0B5394"/>
                </a:solidFill>
              </a:defRPr>
            </a:lvl8pPr>
            <a:lvl9pPr lvl="8" rtl="0" algn="ctr">
              <a:spcBef>
                <a:spcPts val="0"/>
              </a:spcBef>
              <a:spcAft>
                <a:spcPts val="0"/>
              </a:spcAft>
              <a:buNone/>
              <a:defRPr b="1">
                <a:solidFill>
                  <a:srgbClr val="0B5394"/>
                </a:solidFill>
              </a:defRPr>
            </a:lvl9pPr>
          </a:lstStyle>
          <a:p/>
        </p:txBody>
      </p:sp>
      <p:sp>
        <p:nvSpPr>
          <p:cNvPr id="66" name="Google Shape;66;p15"/>
          <p:cNvSpPr txBox="1"/>
          <p:nvPr>
            <p:ph idx="1" type="subTitle"/>
          </p:nvPr>
        </p:nvSpPr>
        <p:spPr>
          <a:xfrm>
            <a:off x="2281200" y="2024138"/>
            <a:ext cx="4581600" cy="60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595A5C"/>
                </a:solidFill>
                <a:latin typeface="Avenir"/>
                <a:ea typeface="Avenir"/>
                <a:cs typeface="Avenir"/>
                <a:sym typeface="Avenir"/>
              </a:defRPr>
            </a:lvl1pPr>
            <a:lvl2pPr lvl="1" rtl="0" algn="ctr">
              <a:lnSpc>
                <a:spcPct val="100000"/>
              </a:lnSpc>
              <a:spcBef>
                <a:spcPts val="1600"/>
              </a:spcBef>
              <a:spcAft>
                <a:spcPts val="0"/>
              </a:spcAft>
              <a:buNone/>
              <a:defRPr>
                <a:solidFill>
                  <a:srgbClr val="666666"/>
                </a:solidFill>
                <a:latin typeface="Avenir"/>
                <a:ea typeface="Avenir"/>
                <a:cs typeface="Avenir"/>
                <a:sym typeface="Avenir"/>
              </a:defRPr>
            </a:lvl2pPr>
            <a:lvl3pPr lvl="2" rtl="0" algn="ctr">
              <a:lnSpc>
                <a:spcPct val="100000"/>
              </a:lnSpc>
              <a:spcBef>
                <a:spcPts val="1600"/>
              </a:spcBef>
              <a:spcAft>
                <a:spcPts val="0"/>
              </a:spcAft>
              <a:buNone/>
              <a:defRPr>
                <a:solidFill>
                  <a:srgbClr val="666666"/>
                </a:solidFill>
                <a:latin typeface="Avenir"/>
                <a:ea typeface="Avenir"/>
                <a:cs typeface="Avenir"/>
                <a:sym typeface="Avenir"/>
              </a:defRPr>
            </a:lvl3pPr>
            <a:lvl4pPr lvl="3" rtl="0" algn="ctr">
              <a:lnSpc>
                <a:spcPct val="100000"/>
              </a:lnSpc>
              <a:spcBef>
                <a:spcPts val="1600"/>
              </a:spcBef>
              <a:spcAft>
                <a:spcPts val="0"/>
              </a:spcAft>
              <a:buNone/>
              <a:defRPr>
                <a:solidFill>
                  <a:srgbClr val="666666"/>
                </a:solidFill>
                <a:latin typeface="Avenir"/>
                <a:ea typeface="Avenir"/>
                <a:cs typeface="Avenir"/>
                <a:sym typeface="Avenir"/>
              </a:defRPr>
            </a:lvl4pPr>
            <a:lvl5pPr lvl="4" rtl="0" algn="ctr">
              <a:lnSpc>
                <a:spcPct val="100000"/>
              </a:lnSpc>
              <a:spcBef>
                <a:spcPts val="1600"/>
              </a:spcBef>
              <a:spcAft>
                <a:spcPts val="0"/>
              </a:spcAft>
              <a:buNone/>
              <a:defRPr>
                <a:solidFill>
                  <a:srgbClr val="666666"/>
                </a:solidFill>
                <a:latin typeface="Avenir"/>
                <a:ea typeface="Avenir"/>
                <a:cs typeface="Avenir"/>
                <a:sym typeface="Avenir"/>
              </a:defRPr>
            </a:lvl5pPr>
            <a:lvl6pPr lvl="5" rtl="0" algn="ctr">
              <a:lnSpc>
                <a:spcPct val="100000"/>
              </a:lnSpc>
              <a:spcBef>
                <a:spcPts val="1600"/>
              </a:spcBef>
              <a:spcAft>
                <a:spcPts val="0"/>
              </a:spcAft>
              <a:buNone/>
              <a:defRPr>
                <a:solidFill>
                  <a:srgbClr val="666666"/>
                </a:solidFill>
                <a:latin typeface="Avenir"/>
                <a:ea typeface="Avenir"/>
                <a:cs typeface="Avenir"/>
                <a:sym typeface="Avenir"/>
              </a:defRPr>
            </a:lvl6pPr>
            <a:lvl7pPr lvl="6" rtl="0" algn="ctr">
              <a:lnSpc>
                <a:spcPct val="100000"/>
              </a:lnSpc>
              <a:spcBef>
                <a:spcPts val="1600"/>
              </a:spcBef>
              <a:spcAft>
                <a:spcPts val="0"/>
              </a:spcAft>
              <a:buNone/>
              <a:defRPr>
                <a:solidFill>
                  <a:srgbClr val="666666"/>
                </a:solidFill>
                <a:latin typeface="Avenir"/>
                <a:ea typeface="Avenir"/>
                <a:cs typeface="Avenir"/>
                <a:sym typeface="Avenir"/>
              </a:defRPr>
            </a:lvl7pPr>
            <a:lvl8pPr lvl="7" rtl="0" algn="ctr">
              <a:lnSpc>
                <a:spcPct val="100000"/>
              </a:lnSpc>
              <a:spcBef>
                <a:spcPts val="1600"/>
              </a:spcBef>
              <a:spcAft>
                <a:spcPts val="0"/>
              </a:spcAft>
              <a:buNone/>
              <a:defRPr>
                <a:solidFill>
                  <a:srgbClr val="666666"/>
                </a:solidFill>
                <a:latin typeface="Avenir"/>
                <a:ea typeface="Avenir"/>
                <a:cs typeface="Avenir"/>
                <a:sym typeface="Avenir"/>
              </a:defRPr>
            </a:lvl8pPr>
            <a:lvl9pPr lvl="8" rtl="0" algn="ctr">
              <a:lnSpc>
                <a:spcPct val="100000"/>
              </a:lnSpc>
              <a:spcBef>
                <a:spcPts val="1600"/>
              </a:spcBef>
              <a:spcAft>
                <a:spcPts val="1600"/>
              </a:spcAft>
              <a:buNone/>
              <a:defRPr>
                <a:solidFill>
                  <a:srgbClr val="666666"/>
                </a:solidFill>
                <a:latin typeface="Avenir"/>
                <a:ea typeface="Avenir"/>
                <a:cs typeface="Avenir"/>
                <a:sym typeface="Avenir"/>
              </a:defRPr>
            </a:lvl9pPr>
          </a:lstStyle>
          <a:p/>
        </p:txBody>
      </p:sp>
      <p:sp>
        <p:nvSpPr>
          <p:cNvPr id="67" name="Google Shape;67;p15"/>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71" name="Google Shape;71;p16"/>
          <p:cNvSpPr txBox="1"/>
          <p:nvPr>
            <p:ph idx="1" type="subTitle"/>
          </p:nvPr>
        </p:nvSpPr>
        <p:spPr>
          <a:xfrm>
            <a:off x="1104900" y="13763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2" name="Google Shape;72;p16"/>
          <p:cNvSpPr txBox="1"/>
          <p:nvPr>
            <p:ph idx="2" type="subTitle"/>
          </p:nvPr>
        </p:nvSpPr>
        <p:spPr>
          <a:xfrm>
            <a:off x="1104900" y="20812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3" name="Google Shape;73;p16"/>
          <p:cNvSpPr txBox="1"/>
          <p:nvPr>
            <p:ph idx="3" type="subTitle"/>
          </p:nvPr>
        </p:nvSpPr>
        <p:spPr>
          <a:xfrm>
            <a:off x="1104900" y="27860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4" name="Google Shape;74;p16"/>
          <p:cNvSpPr txBox="1"/>
          <p:nvPr>
            <p:ph idx="4" type="subTitle"/>
          </p:nvPr>
        </p:nvSpPr>
        <p:spPr>
          <a:xfrm>
            <a:off x="1104900" y="34909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5" name="Google Shape;75;p16"/>
          <p:cNvSpPr txBox="1"/>
          <p:nvPr>
            <p:ph idx="5" type="subTitle"/>
          </p:nvPr>
        </p:nvSpPr>
        <p:spPr>
          <a:xfrm>
            <a:off x="1104900" y="41957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6" name="Google Shape;76;p16"/>
          <p:cNvSpPr txBox="1"/>
          <p:nvPr>
            <p:ph idx="6" type="subTitle"/>
          </p:nvPr>
        </p:nvSpPr>
        <p:spPr>
          <a:xfrm>
            <a:off x="5048250" y="13763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7" name="Google Shape;77;p16"/>
          <p:cNvSpPr txBox="1"/>
          <p:nvPr>
            <p:ph idx="7" type="subTitle"/>
          </p:nvPr>
        </p:nvSpPr>
        <p:spPr>
          <a:xfrm>
            <a:off x="5048250" y="20812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8" name="Google Shape;78;p16"/>
          <p:cNvSpPr txBox="1"/>
          <p:nvPr>
            <p:ph idx="8" type="subTitle"/>
          </p:nvPr>
        </p:nvSpPr>
        <p:spPr>
          <a:xfrm>
            <a:off x="5048250" y="27860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79" name="Google Shape;79;p16"/>
          <p:cNvSpPr txBox="1"/>
          <p:nvPr>
            <p:ph idx="9" type="subTitle"/>
          </p:nvPr>
        </p:nvSpPr>
        <p:spPr>
          <a:xfrm>
            <a:off x="5048250" y="34909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80" name="Google Shape;80;p16"/>
          <p:cNvSpPr txBox="1"/>
          <p:nvPr>
            <p:ph idx="13" type="subTitle"/>
          </p:nvPr>
        </p:nvSpPr>
        <p:spPr>
          <a:xfrm>
            <a:off x="5048250" y="41957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81" name="Google Shape;81;p16"/>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82" name="Google Shape;82;p16"/>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83" name="Google Shape;83;p16"/>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84" name="Shape 84"/>
        <p:cNvGrpSpPr/>
        <p:nvPr/>
      </p:nvGrpSpPr>
      <p:grpSpPr>
        <a:xfrm>
          <a:off x="0" y="0"/>
          <a:ext cx="0" cy="0"/>
          <a:chOff x="0" y="0"/>
          <a:chExt cx="0" cy="0"/>
        </a:xfrm>
      </p:grpSpPr>
      <p:sp>
        <p:nvSpPr>
          <p:cNvPr id="85" name="Google Shape;85;p17"/>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86" name="Google Shape;86;p17"/>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87" name="Google Shape;87;p17"/>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88" name="Google Shape;88;p17"/>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3">
  <p:cSld name="SECTION_HEADER_3_3">
    <p:spTree>
      <p:nvGrpSpPr>
        <p:cNvPr id="90" name="Shape 90"/>
        <p:cNvGrpSpPr/>
        <p:nvPr/>
      </p:nvGrpSpPr>
      <p:grpSpPr>
        <a:xfrm>
          <a:off x="0" y="0"/>
          <a:ext cx="0" cy="0"/>
          <a:chOff x="0" y="0"/>
          <a:chExt cx="0" cy="0"/>
        </a:xfrm>
      </p:grpSpPr>
      <p:sp>
        <p:nvSpPr>
          <p:cNvPr id="91" name="Google Shape;91;p18"/>
          <p:cNvSpPr txBox="1"/>
          <p:nvPr>
            <p:ph type="title"/>
          </p:nvPr>
        </p:nvSpPr>
        <p:spPr>
          <a:xfrm>
            <a:off x="5869875" y="1134700"/>
            <a:ext cx="29826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92" name="Google Shape;92;p18"/>
          <p:cNvSpPr txBox="1"/>
          <p:nvPr>
            <p:ph idx="1" type="body"/>
          </p:nvPr>
        </p:nvSpPr>
        <p:spPr>
          <a:xfrm>
            <a:off x="5869875" y="2127850"/>
            <a:ext cx="2982600" cy="2091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93" name="Google Shape;93;p18"/>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94" name="Google Shape;94;p18"/>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95" name="Google Shape;95;p18"/>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3 1">
  <p:cSld name="SECTION_HEADER_3_3_1">
    <p:spTree>
      <p:nvGrpSpPr>
        <p:cNvPr id="97" name="Shape 97"/>
        <p:cNvGrpSpPr/>
        <p:nvPr/>
      </p:nvGrpSpPr>
      <p:grpSpPr>
        <a:xfrm>
          <a:off x="0" y="0"/>
          <a:ext cx="0" cy="0"/>
          <a:chOff x="0" y="0"/>
          <a:chExt cx="0" cy="0"/>
        </a:xfrm>
      </p:grpSpPr>
      <p:sp>
        <p:nvSpPr>
          <p:cNvPr id="98" name="Google Shape;98;p19"/>
          <p:cNvSpPr txBox="1"/>
          <p:nvPr>
            <p:ph idx="1" type="body"/>
          </p:nvPr>
        </p:nvSpPr>
        <p:spPr>
          <a:xfrm>
            <a:off x="3781600" y="16253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99" name="Google Shape;99;p19"/>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00" name="Google Shape;100;p19"/>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01" name="Google Shape;101;p19"/>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ph type="title"/>
          </p:nvPr>
        </p:nvSpPr>
        <p:spPr>
          <a:xfrm>
            <a:off x="3781600" y="276225"/>
            <a:ext cx="50115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03" name="Google Shape;103;p19"/>
          <p:cNvSpPr txBox="1"/>
          <p:nvPr>
            <p:ph idx="2" type="body"/>
          </p:nvPr>
        </p:nvSpPr>
        <p:spPr>
          <a:xfrm>
            <a:off x="6499000" y="16253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04" name="Google Shape;104;p19"/>
          <p:cNvSpPr txBox="1"/>
          <p:nvPr>
            <p:ph idx="3" type="body"/>
          </p:nvPr>
        </p:nvSpPr>
        <p:spPr>
          <a:xfrm>
            <a:off x="3781600" y="33779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05" name="Google Shape;105;p19"/>
          <p:cNvSpPr txBox="1"/>
          <p:nvPr>
            <p:ph idx="4" type="body"/>
          </p:nvPr>
        </p:nvSpPr>
        <p:spPr>
          <a:xfrm>
            <a:off x="6499000" y="33779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06" name="Google Shape;106;p19"/>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p:cSld name="SECTION_HEADER_3_2">
    <p:spTree>
      <p:nvGrpSpPr>
        <p:cNvPr id="107" name="Shape 107"/>
        <p:cNvGrpSpPr/>
        <p:nvPr/>
      </p:nvGrpSpPr>
      <p:grpSpPr>
        <a:xfrm>
          <a:off x="0" y="0"/>
          <a:ext cx="0" cy="0"/>
          <a:chOff x="0" y="0"/>
          <a:chExt cx="0" cy="0"/>
        </a:xfrm>
      </p:grpSpPr>
      <p:sp>
        <p:nvSpPr>
          <p:cNvPr id="108" name="Google Shape;108;p20"/>
          <p:cNvSpPr txBox="1"/>
          <p:nvPr>
            <p:ph type="title"/>
          </p:nvPr>
        </p:nvSpPr>
        <p:spPr>
          <a:xfrm>
            <a:off x="1788300" y="900500"/>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09" name="Google Shape;109;p20"/>
          <p:cNvSpPr txBox="1"/>
          <p:nvPr>
            <p:ph idx="1" type="body"/>
          </p:nvPr>
        </p:nvSpPr>
        <p:spPr>
          <a:xfrm>
            <a:off x="300850"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0" name="Google Shape;110;p20"/>
          <p:cNvSpPr txBox="1"/>
          <p:nvPr>
            <p:ph idx="2" type="body"/>
          </p:nvPr>
        </p:nvSpPr>
        <p:spPr>
          <a:xfrm>
            <a:off x="3223653"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1" name="Google Shape;111;p20"/>
          <p:cNvSpPr txBox="1"/>
          <p:nvPr>
            <p:ph idx="3" type="body"/>
          </p:nvPr>
        </p:nvSpPr>
        <p:spPr>
          <a:xfrm>
            <a:off x="6146456"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2" name="Google Shape;112;p20"/>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13" name="Google Shape;113;p20"/>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14" name="Google Shape;114;p20"/>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2">
  <p:cSld name="SECTION_HEADER_3_2_2">
    <p:spTree>
      <p:nvGrpSpPr>
        <p:cNvPr id="116" name="Shape 116"/>
        <p:cNvGrpSpPr/>
        <p:nvPr/>
      </p:nvGrpSpPr>
      <p:grpSpPr>
        <a:xfrm>
          <a:off x="0" y="0"/>
          <a:ext cx="0" cy="0"/>
          <a:chOff x="0" y="0"/>
          <a:chExt cx="0" cy="0"/>
        </a:xfrm>
      </p:grpSpPr>
      <p:sp>
        <p:nvSpPr>
          <p:cNvPr id="117" name="Google Shape;117;p21"/>
          <p:cNvSpPr txBox="1"/>
          <p:nvPr>
            <p:ph idx="1" type="body"/>
          </p:nvPr>
        </p:nvSpPr>
        <p:spPr>
          <a:xfrm>
            <a:off x="300850"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8" name="Google Shape;118;p21"/>
          <p:cNvSpPr txBox="1"/>
          <p:nvPr>
            <p:ph idx="2" type="body"/>
          </p:nvPr>
        </p:nvSpPr>
        <p:spPr>
          <a:xfrm>
            <a:off x="3223653"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9" name="Google Shape;119;p21"/>
          <p:cNvSpPr txBox="1"/>
          <p:nvPr>
            <p:ph idx="3" type="body"/>
          </p:nvPr>
        </p:nvSpPr>
        <p:spPr>
          <a:xfrm>
            <a:off x="6146456"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20" name="Google Shape;120;p21"/>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21" name="Google Shape;121;p21"/>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22" name="Google Shape;122;p21"/>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24" name="Google Shape;124;p21"/>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3_1">
    <p:spTree>
      <p:nvGrpSpPr>
        <p:cNvPr id="125" name="Shape 125"/>
        <p:cNvGrpSpPr/>
        <p:nvPr/>
      </p:nvGrpSpPr>
      <p:grpSpPr>
        <a:xfrm>
          <a:off x="0" y="0"/>
          <a:ext cx="0" cy="0"/>
          <a:chOff x="0" y="0"/>
          <a:chExt cx="0" cy="0"/>
        </a:xfrm>
      </p:grpSpPr>
      <p:sp>
        <p:nvSpPr>
          <p:cNvPr id="126" name="Google Shape;126;p22"/>
          <p:cNvSpPr txBox="1"/>
          <p:nvPr>
            <p:ph type="title"/>
          </p:nvPr>
        </p:nvSpPr>
        <p:spPr>
          <a:xfrm>
            <a:off x="3903475" y="276225"/>
            <a:ext cx="49278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27" name="Google Shape;127;p22"/>
          <p:cNvSpPr txBox="1"/>
          <p:nvPr>
            <p:ph idx="1" type="body"/>
          </p:nvPr>
        </p:nvSpPr>
        <p:spPr>
          <a:xfrm>
            <a:off x="3903625" y="988875"/>
            <a:ext cx="4927800" cy="3625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595A5C"/>
              </a:buClr>
              <a:buSzPts val="1800"/>
              <a:buFont typeface="Avenir"/>
              <a:buChar char="●"/>
              <a:defRPr>
                <a:solidFill>
                  <a:srgbClr val="595A5C"/>
                </a:solidFill>
                <a:latin typeface="Avenir"/>
                <a:ea typeface="Avenir"/>
                <a:cs typeface="Avenir"/>
                <a:sym typeface="Avenir"/>
              </a:defRPr>
            </a:lvl1pPr>
            <a:lvl2pPr indent="-317500" lvl="1" marL="914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2pPr>
            <a:lvl3pPr indent="-317500" lvl="2" marL="1371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3pPr>
            <a:lvl4pPr indent="-317500" lvl="3" marL="18288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4pPr>
            <a:lvl5pPr indent="-317500" lvl="4" marL="22860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5pPr>
            <a:lvl6pPr indent="-317500" lvl="5" marL="27432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6pPr>
            <a:lvl7pPr indent="-317500" lvl="6" marL="3200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7pPr>
            <a:lvl8pPr indent="-317500" lvl="7" marL="3657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8pPr>
            <a:lvl9pPr indent="-317500" lvl="8" marL="4114800" rtl="0">
              <a:spcBef>
                <a:spcPts val="1600"/>
              </a:spcBef>
              <a:spcAft>
                <a:spcPts val="1600"/>
              </a:spcAft>
              <a:buClr>
                <a:srgbClr val="595A5C"/>
              </a:buClr>
              <a:buSzPts val="1400"/>
              <a:buFont typeface="Avenir"/>
              <a:buChar char="■"/>
              <a:defRPr>
                <a:solidFill>
                  <a:srgbClr val="595A5C"/>
                </a:solidFill>
                <a:latin typeface="Avenir"/>
                <a:ea typeface="Avenir"/>
                <a:cs typeface="Avenir"/>
                <a:sym typeface="Avenir"/>
              </a:defRPr>
            </a:lvl9pPr>
          </a:lstStyle>
          <a:p/>
        </p:txBody>
      </p:sp>
      <p:sp>
        <p:nvSpPr>
          <p:cNvPr id="128" name="Google Shape;128;p22"/>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29" name="Google Shape;129;p22"/>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30" name="Google Shape;130;p22"/>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32" name="Shape 132"/>
        <p:cNvGrpSpPr/>
        <p:nvPr/>
      </p:nvGrpSpPr>
      <p:grpSpPr>
        <a:xfrm>
          <a:off x="0" y="0"/>
          <a:ext cx="0" cy="0"/>
          <a:chOff x="0" y="0"/>
          <a:chExt cx="0" cy="0"/>
        </a:xfrm>
      </p:grpSpPr>
      <p:sp>
        <p:nvSpPr>
          <p:cNvPr id="133" name="Google Shape;133;p23"/>
          <p:cNvSpPr txBox="1"/>
          <p:nvPr>
            <p:ph type="title"/>
          </p:nvPr>
        </p:nvSpPr>
        <p:spPr>
          <a:xfrm>
            <a:off x="1788300" y="2182500"/>
            <a:ext cx="5567400" cy="282900"/>
          </a:xfrm>
          <a:prstGeom prst="rect">
            <a:avLst/>
          </a:prstGeom>
          <a:effectLst>
            <a:reflection blurRad="0" dir="0" dist="0" endA="0" fadeDir="5400012" kx="0" rotWithShape="0" algn="bl" stA="10000" stPos="0" sy="-100000" ky="0"/>
          </a:effectLst>
        </p:spPr>
        <p:txBody>
          <a:bodyPr anchorCtr="0" anchor="ctr" bIns="91425" lIns="91425" spcFirstLastPara="1" rIns="91425" wrap="square" tIns="91425">
            <a:noAutofit/>
          </a:bodyPr>
          <a:lstStyle>
            <a:lvl1pPr lvl="0" rtl="0" algn="ctr">
              <a:spcBef>
                <a:spcPts val="0"/>
              </a:spcBef>
              <a:spcAft>
                <a:spcPts val="0"/>
              </a:spcAft>
              <a:buNone/>
              <a:defRPr sz="3000">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34" name="Google Shape;134;p23"/>
          <p:cNvSpPr txBox="1"/>
          <p:nvPr>
            <p:ph idx="1" type="subTitle"/>
          </p:nvPr>
        </p:nvSpPr>
        <p:spPr>
          <a:xfrm>
            <a:off x="1722150" y="2961316"/>
            <a:ext cx="5699700" cy="700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5" name="Google Shape;135;p23"/>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36" name="Google Shape;136;p23"/>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37" name="Google Shape;137;p23"/>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9" name="Shape 139"/>
        <p:cNvGrpSpPr/>
        <p:nvPr/>
      </p:nvGrpSpPr>
      <p:grpSpPr>
        <a:xfrm>
          <a:off x="0" y="0"/>
          <a:ext cx="0" cy="0"/>
          <a:chOff x="0" y="0"/>
          <a:chExt cx="0" cy="0"/>
        </a:xfrm>
      </p:grpSpPr>
      <p:sp>
        <p:nvSpPr>
          <p:cNvPr id="140" name="Google Shape;140;p24"/>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41" name="Google Shape;141;p24"/>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42" name="Google Shape;142;p24"/>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4"/>
          <p:cNvCxnSpPr/>
          <p:nvPr/>
        </p:nvCxnSpPr>
        <p:spPr>
          <a:xfrm>
            <a:off x="766925" y="2785750"/>
            <a:ext cx="7530900" cy="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24"/>
          <p:cNvSpPr/>
          <p:nvPr/>
        </p:nvSpPr>
        <p:spPr>
          <a:xfrm>
            <a:off x="7390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25017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44930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643697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82268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50" name="Google Shape;150;p24"/>
          <p:cNvSpPr txBox="1"/>
          <p:nvPr>
            <p:ph idx="1" type="body"/>
          </p:nvPr>
        </p:nvSpPr>
        <p:spPr>
          <a:xfrm>
            <a:off x="234000" y="2362650"/>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51" name="Google Shape;151;p24"/>
          <p:cNvSpPr txBox="1"/>
          <p:nvPr>
            <p:ph idx="2" type="body"/>
          </p:nvPr>
        </p:nvSpPr>
        <p:spPr>
          <a:xfrm>
            <a:off x="5858375" y="2776975"/>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52" name="Google Shape;152;p24"/>
          <p:cNvSpPr txBox="1"/>
          <p:nvPr>
            <p:ph idx="3" type="body"/>
          </p:nvPr>
        </p:nvSpPr>
        <p:spPr>
          <a:xfrm>
            <a:off x="3941400" y="2362650"/>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53" name="Google Shape;153;p24"/>
          <p:cNvSpPr txBox="1"/>
          <p:nvPr>
            <p:ph idx="4" type="body"/>
          </p:nvPr>
        </p:nvSpPr>
        <p:spPr>
          <a:xfrm>
            <a:off x="1962025" y="2796613"/>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54" name="Google Shape;154;p24"/>
          <p:cNvSpPr txBox="1"/>
          <p:nvPr>
            <p:ph idx="5" type="body"/>
          </p:nvPr>
        </p:nvSpPr>
        <p:spPr>
          <a:xfrm>
            <a:off x="7687125" y="2362650"/>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55" name="Google Shape;155;p24"/>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5">
  <p:cSld name="SECTION_HEADER_3_5">
    <p:spTree>
      <p:nvGrpSpPr>
        <p:cNvPr id="156" name="Shape 156"/>
        <p:cNvGrpSpPr/>
        <p:nvPr/>
      </p:nvGrpSpPr>
      <p:grpSpPr>
        <a:xfrm>
          <a:off x="0" y="0"/>
          <a:ext cx="0" cy="0"/>
          <a:chOff x="0" y="0"/>
          <a:chExt cx="0" cy="0"/>
        </a:xfrm>
      </p:grpSpPr>
      <p:sp>
        <p:nvSpPr>
          <p:cNvPr id="157" name="Google Shape;157;p25"/>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58" name="Google Shape;158;p25"/>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59" name="Google Shape;159;p25"/>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60" name="Google Shape;160;p25"/>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idx="1" type="body"/>
          </p:nvPr>
        </p:nvSpPr>
        <p:spPr>
          <a:xfrm>
            <a:off x="206725" y="1188900"/>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2" name="Google Shape;162;p25"/>
          <p:cNvSpPr txBox="1"/>
          <p:nvPr>
            <p:ph idx="2" type="body"/>
          </p:nvPr>
        </p:nvSpPr>
        <p:spPr>
          <a:xfrm>
            <a:off x="6578950" y="1188900"/>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3" name="Google Shape;163;p25"/>
          <p:cNvSpPr txBox="1"/>
          <p:nvPr>
            <p:ph idx="3" type="body"/>
          </p:nvPr>
        </p:nvSpPr>
        <p:spPr>
          <a:xfrm>
            <a:off x="206725" y="3046275"/>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4" name="Google Shape;164;p25"/>
          <p:cNvSpPr txBox="1"/>
          <p:nvPr>
            <p:ph idx="4" type="body"/>
          </p:nvPr>
        </p:nvSpPr>
        <p:spPr>
          <a:xfrm>
            <a:off x="6578950" y="3046275"/>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5" name="Google Shape;165;p25"/>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5 1">
  <p:cSld name="SECTION_HEADER_3_5_1">
    <p:spTree>
      <p:nvGrpSpPr>
        <p:cNvPr id="166" name="Shape 166"/>
        <p:cNvGrpSpPr/>
        <p:nvPr/>
      </p:nvGrpSpPr>
      <p:grpSpPr>
        <a:xfrm>
          <a:off x="0" y="0"/>
          <a:ext cx="0" cy="0"/>
          <a:chOff x="0" y="0"/>
          <a:chExt cx="0" cy="0"/>
        </a:xfrm>
      </p:grpSpPr>
      <p:sp>
        <p:nvSpPr>
          <p:cNvPr id="167" name="Google Shape;167;p26"/>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68" name="Google Shape;168;p26"/>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69" name="Google Shape;169;p26"/>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70" name="Google Shape;170;p26"/>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ph idx="1" type="body"/>
          </p:nvPr>
        </p:nvSpPr>
        <p:spPr>
          <a:xfrm>
            <a:off x="206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72" name="Google Shape;172;p26"/>
          <p:cNvSpPr txBox="1"/>
          <p:nvPr>
            <p:ph idx="2" type="body"/>
          </p:nvPr>
        </p:nvSpPr>
        <p:spPr>
          <a:xfrm>
            <a:off x="2492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73" name="Google Shape;173;p26"/>
          <p:cNvSpPr txBox="1"/>
          <p:nvPr>
            <p:ph idx="3" type="body"/>
          </p:nvPr>
        </p:nvSpPr>
        <p:spPr>
          <a:xfrm>
            <a:off x="4778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74" name="Google Shape;174;p26"/>
          <p:cNvSpPr txBox="1"/>
          <p:nvPr>
            <p:ph idx="4" type="body"/>
          </p:nvPr>
        </p:nvSpPr>
        <p:spPr>
          <a:xfrm>
            <a:off x="7064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75" name="Google Shape;175;p26"/>
          <p:cNvSpPr txBox="1"/>
          <p:nvPr>
            <p:ph idx="5" type="body"/>
          </p:nvPr>
        </p:nvSpPr>
        <p:spPr>
          <a:xfrm>
            <a:off x="3903625" y="1217475"/>
            <a:ext cx="5088000" cy="187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595A5C"/>
              </a:buClr>
              <a:buSzPts val="1800"/>
              <a:buFont typeface="Avenir"/>
              <a:buChar char="●"/>
              <a:defRPr>
                <a:solidFill>
                  <a:srgbClr val="595A5C"/>
                </a:solidFill>
                <a:latin typeface="Avenir"/>
                <a:ea typeface="Avenir"/>
                <a:cs typeface="Avenir"/>
                <a:sym typeface="Avenir"/>
              </a:defRPr>
            </a:lvl1pPr>
            <a:lvl2pPr indent="-317500" lvl="1" marL="914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2pPr>
            <a:lvl3pPr indent="-317500" lvl="2" marL="1371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3pPr>
            <a:lvl4pPr indent="-317500" lvl="3" marL="18288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4pPr>
            <a:lvl5pPr indent="-317500" lvl="4" marL="22860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5pPr>
            <a:lvl6pPr indent="-317500" lvl="5" marL="27432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6pPr>
            <a:lvl7pPr indent="-317500" lvl="6" marL="3200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7pPr>
            <a:lvl8pPr indent="-317500" lvl="7" marL="3657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8pPr>
            <a:lvl9pPr indent="-317500" lvl="8" marL="4114800" rtl="0">
              <a:spcBef>
                <a:spcPts val="1600"/>
              </a:spcBef>
              <a:spcAft>
                <a:spcPts val="1600"/>
              </a:spcAft>
              <a:buClr>
                <a:srgbClr val="595A5C"/>
              </a:buClr>
              <a:buSzPts val="1400"/>
              <a:buFont typeface="Avenir"/>
              <a:buChar char="■"/>
              <a:defRPr>
                <a:solidFill>
                  <a:srgbClr val="595A5C"/>
                </a:solidFill>
                <a:latin typeface="Avenir"/>
                <a:ea typeface="Avenir"/>
                <a:cs typeface="Avenir"/>
                <a:sym typeface="Avenir"/>
              </a:defRPr>
            </a:lvl9pPr>
          </a:lstStyle>
          <a:p/>
        </p:txBody>
      </p:sp>
      <p:sp>
        <p:nvSpPr>
          <p:cNvPr id="176" name="Google Shape;176;p26"/>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177" name="Shape 177"/>
        <p:cNvGrpSpPr/>
        <p:nvPr/>
      </p:nvGrpSpPr>
      <p:grpSpPr>
        <a:xfrm>
          <a:off x="0" y="0"/>
          <a:ext cx="0" cy="0"/>
          <a:chOff x="0" y="0"/>
          <a:chExt cx="0" cy="0"/>
        </a:xfrm>
      </p:grpSpPr>
      <p:sp>
        <p:nvSpPr>
          <p:cNvPr id="178" name="Google Shape;178;p27"/>
          <p:cNvSpPr txBox="1"/>
          <p:nvPr>
            <p:ph idx="1" type="subTitle"/>
          </p:nvPr>
        </p:nvSpPr>
        <p:spPr>
          <a:xfrm>
            <a:off x="1784400" y="1317200"/>
            <a:ext cx="2055600" cy="25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79" name="Google Shape;179;p27"/>
          <p:cNvSpPr txBox="1"/>
          <p:nvPr>
            <p:ph idx="2" type="body"/>
          </p:nvPr>
        </p:nvSpPr>
        <p:spPr>
          <a:xfrm>
            <a:off x="1824450" y="16769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80" name="Google Shape;180;p27"/>
          <p:cNvCxnSpPr/>
          <p:nvPr/>
        </p:nvCxnSpPr>
        <p:spPr>
          <a:xfrm>
            <a:off x="1797600" y="1624525"/>
            <a:ext cx="1342200" cy="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7"/>
          <p:cNvSpPr txBox="1"/>
          <p:nvPr>
            <p:ph idx="3" type="body"/>
          </p:nvPr>
        </p:nvSpPr>
        <p:spPr>
          <a:xfrm>
            <a:off x="2550850" y="20354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82" name="Google Shape;182;p27"/>
          <p:cNvSpPr txBox="1"/>
          <p:nvPr>
            <p:ph idx="4" type="subTitle"/>
          </p:nvPr>
        </p:nvSpPr>
        <p:spPr>
          <a:xfrm>
            <a:off x="1784400" y="2579900"/>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83" name="Google Shape;183;p27"/>
          <p:cNvSpPr txBox="1"/>
          <p:nvPr>
            <p:ph idx="5" type="body"/>
          </p:nvPr>
        </p:nvSpPr>
        <p:spPr>
          <a:xfrm>
            <a:off x="1824450" y="29027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84" name="Google Shape;184;p27"/>
          <p:cNvCxnSpPr/>
          <p:nvPr/>
        </p:nvCxnSpPr>
        <p:spPr>
          <a:xfrm>
            <a:off x="1797600" y="2850325"/>
            <a:ext cx="1342200" cy="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27"/>
          <p:cNvSpPr txBox="1"/>
          <p:nvPr>
            <p:ph idx="6" type="body"/>
          </p:nvPr>
        </p:nvSpPr>
        <p:spPr>
          <a:xfrm>
            <a:off x="2550850" y="31706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86" name="Google Shape;186;p27"/>
          <p:cNvSpPr txBox="1"/>
          <p:nvPr>
            <p:ph idx="7" type="subTitle"/>
          </p:nvPr>
        </p:nvSpPr>
        <p:spPr>
          <a:xfrm>
            <a:off x="1824450" y="3960625"/>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87" name="Google Shape;187;p27"/>
          <p:cNvSpPr txBox="1"/>
          <p:nvPr>
            <p:ph idx="8" type="body"/>
          </p:nvPr>
        </p:nvSpPr>
        <p:spPr>
          <a:xfrm>
            <a:off x="1864500" y="4283425"/>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88" name="Google Shape;188;p27"/>
          <p:cNvCxnSpPr/>
          <p:nvPr/>
        </p:nvCxnSpPr>
        <p:spPr>
          <a:xfrm>
            <a:off x="1837650" y="4231050"/>
            <a:ext cx="1342200" cy="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27"/>
          <p:cNvSpPr txBox="1"/>
          <p:nvPr>
            <p:ph idx="9" type="body"/>
          </p:nvPr>
        </p:nvSpPr>
        <p:spPr>
          <a:xfrm>
            <a:off x="2590900" y="4551325"/>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SzPts val="700"/>
              <a:buChar char="●"/>
              <a:defRPr sz="700"/>
            </a:lvl1pPr>
            <a:lvl2pPr indent="-273050" lvl="1" marL="914400" rtl="0">
              <a:spcBef>
                <a:spcPts val="1600"/>
              </a:spcBef>
              <a:spcAft>
                <a:spcPts val="0"/>
              </a:spcAft>
              <a:buSzPts val="700"/>
              <a:buChar char="○"/>
              <a:defRPr sz="700"/>
            </a:lvl2pPr>
            <a:lvl3pPr indent="-273050" lvl="2" marL="1371600" rtl="0">
              <a:spcBef>
                <a:spcPts val="1600"/>
              </a:spcBef>
              <a:spcAft>
                <a:spcPts val="0"/>
              </a:spcAft>
              <a:buSzPts val="700"/>
              <a:buChar char="■"/>
              <a:defRPr sz="700"/>
            </a:lvl3pPr>
            <a:lvl4pPr indent="-273050" lvl="3" marL="1828800" rtl="0">
              <a:spcBef>
                <a:spcPts val="1600"/>
              </a:spcBef>
              <a:spcAft>
                <a:spcPts val="0"/>
              </a:spcAft>
              <a:buSzPts val="700"/>
              <a:buChar char="●"/>
              <a:defRPr sz="700"/>
            </a:lvl4pPr>
            <a:lvl5pPr indent="-273050" lvl="4" marL="2286000" rtl="0">
              <a:spcBef>
                <a:spcPts val="1600"/>
              </a:spcBef>
              <a:spcAft>
                <a:spcPts val="0"/>
              </a:spcAft>
              <a:buSzPts val="700"/>
              <a:buChar char="○"/>
              <a:defRPr sz="700"/>
            </a:lvl5pPr>
            <a:lvl6pPr indent="-273050" lvl="5" marL="2743200" rtl="0">
              <a:spcBef>
                <a:spcPts val="1600"/>
              </a:spcBef>
              <a:spcAft>
                <a:spcPts val="0"/>
              </a:spcAft>
              <a:buSzPts val="700"/>
              <a:buChar char="■"/>
              <a:defRPr sz="700"/>
            </a:lvl6pPr>
            <a:lvl7pPr indent="-273050" lvl="6" marL="3200400" rtl="0">
              <a:spcBef>
                <a:spcPts val="1600"/>
              </a:spcBef>
              <a:spcAft>
                <a:spcPts val="0"/>
              </a:spcAft>
              <a:buSzPts val="700"/>
              <a:buChar char="●"/>
              <a:defRPr sz="700"/>
            </a:lvl7pPr>
            <a:lvl8pPr indent="-273050" lvl="7" marL="3657600" rtl="0">
              <a:spcBef>
                <a:spcPts val="1600"/>
              </a:spcBef>
              <a:spcAft>
                <a:spcPts val="0"/>
              </a:spcAft>
              <a:buSzPts val="700"/>
              <a:buChar char="○"/>
              <a:defRPr sz="700"/>
            </a:lvl8pPr>
            <a:lvl9pPr indent="-273050" lvl="8" marL="4114800" rtl="0">
              <a:spcBef>
                <a:spcPts val="1600"/>
              </a:spcBef>
              <a:spcAft>
                <a:spcPts val="1600"/>
              </a:spcAft>
              <a:buSzPts val="700"/>
              <a:buChar char="■"/>
              <a:defRPr sz="700"/>
            </a:lvl9pPr>
          </a:lstStyle>
          <a:p/>
        </p:txBody>
      </p:sp>
      <p:sp>
        <p:nvSpPr>
          <p:cNvPr id="190" name="Google Shape;190;p27"/>
          <p:cNvSpPr txBox="1"/>
          <p:nvPr>
            <p:ph idx="13" type="subTitle"/>
          </p:nvPr>
        </p:nvSpPr>
        <p:spPr>
          <a:xfrm>
            <a:off x="1435125" y="789150"/>
            <a:ext cx="6621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595A5C"/>
                </a:solidFill>
                <a:latin typeface="Avenir"/>
                <a:ea typeface="Avenir"/>
                <a:cs typeface="Avenir"/>
                <a:sym typeface="Aveni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1" name="Google Shape;191;p27"/>
          <p:cNvSpPr txBox="1"/>
          <p:nvPr>
            <p:ph idx="14" type="subTitle"/>
          </p:nvPr>
        </p:nvSpPr>
        <p:spPr>
          <a:xfrm>
            <a:off x="6127800" y="1317200"/>
            <a:ext cx="2055600" cy="25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92" name="Google Shape;192;p27"/>
          <p:cNvSpPr txBox="1"/>
          <p:nvPr>
            <p:ph idx="15" type="body"/>
          </p:nvPr>
        </p:nvSpPr>
        <p:spPr>
          <a:xfrm>
            <a:off x="6167850" y="16769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93" name="Google Shape;193;p27"/>
          <p:cNvCxnSpPr/>
          <p:nvPr/>
        </p:nvCxnSpPr>
        <p:spPr>
          <a:xfrm>
            <a:off x="6141000" y="1624525"/>
            <a:ext cx="1342200" cy="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27"/>
          <p:cNvSpPr txBox="1"/>
          <p:nvPr>
            <p:ph type="title"/>
          </p:nvPr>
        </p:nvSpPr>
        <p:spPr>
          <a:xfrm>
            <a:off x="1788300" y="470603"/>
            <a:ext cx="5567400" cy="298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202E64"/>
                </a:solidFill>
                <a:latin typeface="Avenir"/>
                <a:ea typeface="Avenir"/>
                <a:cs typeface="Avenir"/>
                <a:sym typeface="Avenir"/>
              </a:defRPr>
            </a:lvl2pPr>
            <a:lvl3pPr lvl="2" rtl="0" algn="ctr">
              <a:spcBef>
                <a:spcPts val="0"/>
              </a:spcBef>
              <a:spcAft>
                <a:spcPts val="0"/>
              </a:spcAft>
              <a:buNone/>
              <a:defRPr b="1">
                <a:solidFill>
                  <a:srgbClr val="202E64"/>
                </a:solidFill>
                <a:latin typeface="Avenir"/>
                <a:ea typeface="Avenir"/>
                <a:cs typeface="Avenir"/>
                <a:sym typeface="Avenir"/>
              </a:defRPr>
            </a:lvl3pPr>
            <a:lvl4pPr lvl="3" rtl="0" algn="ctr">
              <a:spcBef>
                <a:spcPts val="0"/>
              </a:spcBef>
              <a:spcAft>
                <a:spcPts val="0"/>
              </a:spcAft>
              <a:buNone/>
              <a:defRPr b="1">
                <a:solidFill>
                  <a:srgbClr val="202E64"/>
                </a:solidFill>
                <a:latin typeface="Avenir"/>
                <a:ea typeface="Avenir"/>
                <a:cs typeface="Avenir"/>
                <a:sym typeface="Avenir"/>
              </a:defRPr>
            </a:lvl4pPr>
            <a:lvl5pPr lvl="4" rtl="0" algn="ctr">
              <a:spcBef>
                <a:spcPts val="0"/>
              </a:spcBef>
              <a:spcAft>
                <a:spcPts val="0"/>
              </a:spcAft>
              <a:buNone/>
              <a:defRPr b="1">
                <a:solidFill>
                  <a:srgbClr val="202E64"/>
                </a:solidFill>
                <a:latin typeface="Avenir"/>
                <a:ea typeface="Avenir"/>
                <a:cs typeface="Avenir"/>
                <a:sym typeface="Avenir"/>
              </a:defRPr>
            </a:lvl5pPr>
            <a:lvl6pPr lvl="5" rtl="0" algn="ctr">
              <a:spcBef>
                <a:spcPts val="0"/>
              </a:spcBef>
              <a:spcAft>
                <a:spcPts val="0"/>
              </a:spcAft>
              <a:buNone/>
              <a:defRPr b="1">
                <a:solidFill>
                  <a:srgbClr val="202E64"/>
                </a:solidFill>
                <a:latin typeface="Avenir"/>
                <a:ea typeface="Avenir"/>
                <a:cs typeface="Avenir"/>
                <a:sym typeface="Avenir"/>
              </a:defRPr>
            </a:lvl6pPr>
            <a:lvl7pPr lvl="6" rtl="0" algn="ctr">
              <a:spcBef>
                <a:spcPts val="0"/>
              </a:spcBef>
              <a:spcAft>
                <a:spcPts val="0"/>
              </a:spcAft>
              <a:buNone/>
              <a:defRPr b="1">
                <a:solidFill>
                  <a:srgbClr val="202E64"/>
                </a:solidFill>
                <a:latin typeface="Avenir"/>
                <a:ea typeface="Avenir"/>
                <a:cs typeface="Avenir"/>
                <a:sym typeface="Avenir"/>
              </a:defRPr>
            </a:lvl7pPr>
            <a:lvl8pPr lvl="7" rtl="0" algn="ctr">
              <a:spcBef>
                <a:spcPts val="0"/>
              </a:spcBef>
              <a:spcAft>
                <a:spcPts val="0"/>
              </a:spcAft>
              <a:buNone/>
              <a:defRPr b="1">
                <a:solidFill>
                  <a:srgbClr val="202E64"/>
                </a:solidFill>
                <a:latin typeface="Avenir"/>
                <a:ea typeface="Avenir"/>
                <a:cs typeface="Avenir"/>
                <a:sym typeface="Avenir"/>
              </a:defRPr>
            </a:lvl8pPr>
            <a:lvl9pPr lvl="8" rtl="0" algn="ctr">
              <a:spcBef>
                <a:spcPts val="0"/>
              </a:spcBef>
              <a:spcAft>
                <a:spcPts val="0"/>
              </a:spcAft>
              <a:buNone/>
              <a:defRPr b="1">
                <a:solidFill>
                  <a:srgbClr val="202E64"/>
                </a:solidFill>
                <a:latin typeface="Avenir"/>
                <a:ea typeface="Avenir"/>
                <a:cs typeface="Avenir"/>
                <a:sym typeface="Avenir"/>
              </a:defRPr>
            </a:lvl9pPr>
          </a:lstStyle>
          <a:p/>
        </p:txBody>
      </p:sp>
      <p:sp>
        <p:nvSpPr>
          <p:cNvPr id="195" name="Google Shape;195;p27"/>
          <p:cNvSpPr txBox="1"/>
          <p:nvPr>
            <p:ph idx="16" type="body"/>
          </p:nvPr>
        </p:nvSpPr>
        <p:spPr>
          <a:xfrm>
            <a:off x="6894250" y="20354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96" name="Google Shape;196;p27"/>
          <p:cNvSpPr txBox="1"/>
          <p:nvPr>
            <p:ph idx="17" type="subTitle"/>
          </p:nvPr>
        </p:nvSpPr>
        <p:spPr>
          <a:xfrm>
            <a:off x="6127800" y="2579900"/>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97" name="Google Shape;197;p27"/>
          <p:cNvSpPr txBox="1"/>
          <p:nvPr>
            <p:ph idx="18" type="body"/>
          </p:nvPr>
        </p:nvSpPr>
        <p:spPr>
          <a:xfrm>
            <a:off x="6167850" y="29027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98" name="Google Shape;198;p27"/>
          <p:cNvCxnSpPr/>
          <p:nvPr/>
        </p:nvCxnSpPr>
        <p:spPr>
          <a:xfrm>
            <a:off x="6141000" y="2850325"/>
            <a:ext cx="1342200" cy="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7"/>
          <p:cNvSpPr txBox="1"/>
          <p:nvPr>
            <p:ph idx="19" type="body"/>
          </p:nvPr>
        </p:nvSpPr>
        <p:spPr>
          <a:xfrm>
            <a:off x="6894250" y="31706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200" name="Google Shape;200;p27"/>
          <p:cNvSpPr txBox="1"/>
          <p:nvPr>
            <p:ph idx="20" type="subTitle"/>
          </p:nvPr>
        </p:nvSpPr>
        <p:spPr>
          <a:xfrm>
            <a:off x="6167850" y="3960625"/>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201" name="Google Shape;201;p27"/>
          <p:cNvSpPr txBox="1"/>
          <p:nvPr>
            <p:ph idx="21" type="body"/>
          </p:nvPr>
        </p:nvSpPr>
        <p:spPr>
          <a:xfrm>
            <a:off x="6207900" y="4283425"/>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202" name="Google Shape;202;p27"/>
          <p:cNvCxnSpPr/>
          <p:nvPr/>
        </p:nvCxnSpPr>
        <p:spPr>
          <a:xfrm>
            <a:off x="6181050" y="4231050"/>
            <a:ext cx="1342200" cy="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7"/>
          <p:cNvSpPr txBox="1"/>
          <p:nvPr>
            <p:ph idx="22" type="body"/>
          </p:nvPr>
        </p:nvSpPr>
        <p:spPr>
          <a:xfrm>
            <a:off x="6934300" y="4551325"/>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SzPts val="700"/>
              <a:buChar char="●"/>
              <a:defRPr sz="700"/>
            </a:lvl1pPr>
            <a:lvl2pPr indent="-273050" lvl="1" marL="914400" rtl="0">
              <a:spcBef>
                <a:spcPts val="1600"/>
              </a:spcBef>
              <a:spcAft>
                <a:spcPts val="0"/>
              </a:spcAft>
              <a:buSzPts val="700"/>
              <a:buChar char="○"/>
              <a:defRPr sz="700"/>
            </a:lvl2pPr>
            <a:lvl3pPr indent="-273050" lvl="2" marL="1371600" rtl="0">
              <a:spcBef>
                <a:spcPts val="1600"/>
              </a:spcBef>
              <a:spcAft>
                <a:spcPts val="0"/>
              </a:spcAft>
              <a:buSzPts val="700"/>
              <a:buChar char="■"/>
              <a:defRPr sz="700"/>
            </a:lvl3pPr>
            <a:lvl4pPr indent="-273050" lvl="3" marL="1828800" rtl="0">
              <a:spcBef>
                <a:spcPts val="1600"/>
              </a:spcBef>
              <a:spcAft>
                <a:spcPts val="0"/>
              </a:spcAft>
              <a:buSzPts val="700"/>
              <a:buChar char="●"/>
              <a:defRPr sz="700"/>
            </a:lvl4pPr>
            <a:lvl5pPr indent="-273050" lvl="4" marL="2286000" rtl="0">
              <a:spcBef>
                <a:spcPts val="1600"/>
              </a:spcBef>
              <a:spcAft>
                <a:spcPts val="0"/>
              </a:spcAft>
              <a:buSzPts val="700"/>
              <a:buChar char="○"/>
              <a:defRPr sz="700"/>
            </a:lvl5pPr>
            <a:lvl6pPr indent="-273050" lvl="5" marL="2743200" rtl="0">
              <a:spcBef>
                <a:spcPts val="1600"/>
              </a:spcBef>
              <a:spcAft>
                <a:spcPts val="0"/>
              </a:spcAft>
              <a:buSzPts val="700"/>
              <a:buChar char="■"/>
              <a:defRPr sz="700"/>
            </a:lvl6pPr>
            <a:lvl7pPr indent="-273050" lvl="6" marL="3200400" rtl="0">
              <a:spcBef>
                <a:spcPts val="1600"/>
              </a:spcBef>
              <a:spcAft>
                <a:spcPts val="0"/>
              </a:spcAft>
              <a:buSzPts val="700"/>
              <a:buChar char="●"/>
              <a:defRPr sz="700"/>
            </a:lvl7pPr>
            <a:lvl8pPr indent="-273050" lvl="7" marL="3657600" rtl="0">
              <a:spcBef>
                <a:spcPts val="1600"/>
              </a:spcBef>
              <a:spcAft>
                <a:spcPts val="0"/>
              </a:spcAft>
              <a:buSzPts val="700"/>
              <a:buChar char="○"/>
              <a:defRPr sz="700"/>
            </a:lvl8pPr>
            <a:lvl9pPr indent="-273050" lvl="8" marL="4114800" rtl="0">
              <a:spcBef>
                <a:spcPts val="1600"/>
              </a:spcBef>
              <a:spcAft>
                <a:spcPts val="1600"/>
              </a:spcAft>
              <a:buSzPts val="700"/>
              <a:buChar char="■"/>
              <a:defRPr sz="700"/>
            </a:lvl9pPr>
          </a:lstStyle>
          <a:p/>
        </p:txBody>
      </p:sp>
      <p:sp>
        <p:nvSpPr>
          <p:cNvPr id="204" name="Google Shape;204;p27"/>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05" name="Google Shape;205;p27"/>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06" name="Google Shape;206;p27"/>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1">
  <p:cSld name="SECTION_HEADER_3_2_1">
    <p:spTree>
      <p:nvGrpSpPr>
        <p:cNvPr id="208" name="Shape 208"/>
        <p:cNvGrpSpPr/>
        <p:nvPr/>
      </p:nvGrpSpPr>
      <p:grpSpPr>
        <a:xfrm>
          <a:off x="0" y="0"/>
          <a:ext cx="0" cy="0"/>
          <a:chOff x="0" y="0"/>
          <a:chExt cx="0" cy="0"/>
        </a:xfrm>
      </p:grpSpPr>
      <p:sp>
        <p:nvSpPr>
          <p:cNvPr id="209" name="Google Shape;209;p28"/>
          <p:cNvSpPr txBox="1"/>
          <p:nvPr>
            <p:ph idx="1" type="body"/>
          </p:nvPr>
        </p:nvSpPr>
        <p:spPr>
          <a:xfrm>
            <a:off x="300850"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0" name="Google Shape;210;p28"/>
          <p:cNvSpPr txBox="1"/>
          <p:nvPr>
            <p:ph idx="2" type="body"/>
          </p:nvPr>
        </p:nvSpPr>
        <p:spPr>
          <a:xfrm>
            <a:off x="3223651"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1" name="Google Shape;211;p28"/>
          <p:cNvSpPr txBox="1"/>
          <p:nvPr>
            <p:ph idx="3" type="body"/>
          </p:nvPr>
        </p:nvSpPr>
        <p:spPr>
          <a:xfrm>
            <a:off x="6146452"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2" name="Google Shape;212;p28"/>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13" name="Google Shape;213;p28"/>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14" name="Google Shape;214;p28"/>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16" name="Google Shape;216;p28"/>
          <p:cNvSpPr txBox="1"/>
          <p:nvPr>
            <p:ph idx="4" type="body"/>
          </p:nvPr>
        </p:nvSpPr>
        <p:spPr>
          <a:xfrm>
            <a:off x="300850"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7" name="Google Shape;217;p28"/>
          <p:cNvSpPr txBox="1"/>
          <p:nvPr>
            <p:ph idx="5" type="body"/>
          </p:nvPr>
        </p:nvSpPr>
        <p:spPr>
          <a:xfrm>
            <a:off x="3223651"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8" name="Google Shape;218;p28"/>
          <p:cNvSpPr txBox="1"/>
          <p:nvPr>
            <p:ph idx="6" type="body"/>
          </p:nvPr>
        </p:nvSpPr>
        <p:spPr>
          <a:xfrm>
            <a:off x="6146452"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19" name="Google Shape;219;p28"/>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220" name="Shape 220"/>
        <p:cNvGrpSpPr/>
        <p:nvPr/>
      </p:nvGrpSpPr>
      <p:grpSpPr>
        <a:xfrm>
          <a:off x="0" y="0"/>
          <a:ext cx="0" cy="0"/>
          <a:chOff x="0" y="0"/>
          <a:chExt cx="0" cy="0"/>
        </a:xfrm>
      </p:grpSpPr>
      <p:sp>
        <p:nvSpPr>
          <p:cNvPr id="221" name="Google Shape;221;p29"/>
          <p:cNvSpPr txBox="1"/>
          <p:nvPr>
            <p:ph idx="1" type="subTitle"/>
          </p:nvPr>
        </p:nvSpPr>
        <p:spPr>
          <a:xfrm>
            <a:off x="2554475" y="1033775"/>
            <a:ext cx="5567400" cy="37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222" name="Google Shape;222;p29"/>
          <p:cNvSpPr txBox="1"/>
          <p:nvPr>
            <p:ph idx="2" type="subTitle"/>
          </p:nvPr>
        </p:nvSpPr>
        <p:spPr>
          <a:xfrm>
            <a:off x="2554475" y="2405375"/>
            <a:ext cx="5567400" cy="37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223" name="Google Shape;223;p29"/>
          <p:cNvSpPr txBox="1"/>
          <p:nvPr>
            <p:ph idx="3" type="subTitle"/>
          </p:nvPr>
        </p:nvSpPr>
        <p:spPr>
          <a:xfrm>
            <a:off x="2554475" y="3711350"/>
            <a:ext cx="5567400" cy="37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224" name="Google Shape;224;p29"/>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25" name="Google Shape;225;p29"/>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26" name="Google Shape;226;p29"/>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28" name="Google Shape;228;p29"/>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229" name="Shape 229"/>
        <p:cNvGrpSpPr/>
        <p:nvPr/>
      </p:nvGrpSpPr>
      <p:grpSpPr>
        <a:xfrm>
          <a:off x="0" y="0"/>
          <a:ext cx="0" cy="0"/>
          <a:chOff x="0" y="0"/>
          <a:chExt cx="0" cy="0"/>
        </a:xfrm>
      </p:grpSpPr>
      <p:sp>
        <p:nvSpPr>
          <p:cNvPr id="230" name="Google Shape;230;p30"/>
          <p:cNvSpPr txBox="1"/>
          <p:nvPr>
            <p:ph idx="1" type="subTitle"/>
          </p:nvPr>
        </p:nvSpPr>
        <p:spPr>
          <a:xfrm>
            <a:off x="422525" y="995600"/>
            <a:ext cx="8299500" cy="33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latin typeface="Avenir"/>
                <a:ea typeface="Avenir"/>
                <a:cs typeface="Avenir"/>
                <a:sym typeface="Avenir"/>
              </a:defRPr>
            </a:lvl2pPr>
            <a:lvl3pPr lvl="2" rtl="0">
              <a:spcBef>
                <a:spcPts val="1600"/>
              </a:spcBef>
              <a:spcAft>
                <a:spcPts val="0"/>
              </a:spcAft>
              <a:buNone/>
              <a:defRPr sz="1000">
                <a:solidFill>
                  <a:srgbClr val="595A5C"/>
                </a:solidFill>
                <a:latin typeface="Avenir"/>
                <a:ea typeface="Avenir"/>
                <a:cs typeface="Avenir"/>
                <a:sym typeface="Avenir"/>
              </a:defRPr>
            </a:lvl3pPr>
            <a:lvl4pPr lvl="3" rtl="0">
              <a:spcBef>
                <a:spcPts val="1600"/>
              </a:spcBef>
              <a:spcAft>
                <a:spcPts val="0"/>
              </a:spcAft>
              <a:buNone/>
              <a:defRPr sz="1000">
                <a:solidFill>
                  <a:srgbClr val="595A5C"/>
                </a:solidFill>
                <a:latin typeface="Avenir"/>
                <a:ea typeface="Avenir"/>
                <a:cs typeface="Avenir"/>
                <a:sym typeface="Avenir"/>
              </a:defRPr>
            </a:lvl4pPr>
            <a:lvl5pPr lvl="4" rtl="0">
              <a:spcBef>
                <a:spcPts val="1600"/>
              </a:spcBef>
              <a:spcAft>
                <a:spcPts val="0"/>
              </a:spcAft>
              <a:buNone/>
              <a:defRPr sz="1000">
                <a:solidFill>
                  <a:srgbClr val="595A5C"/>
                </a:solidFill>
                <a:latin typeface="Avenir"/>
                <a:ea typeface="Avenir"/>
                <a:cs typeface="Avenir"/>
                <a:sym typeface="Avenir"/>
              </a:defRPr>
            </a:lvl5pPr>
            <a:lvl6pPr lvl="5" rtl="0">
              <a:spcBef>
                <a:spcPts val="1600"/>
              </a:spcBef>
              <a:spcAft>
                <a:spcPts val="0"/>
              </a:spcAft>
              <a:buNone/>
              <a:defRPr sz="1000">
                <a:solidFill>
                  <a:srgbClr val="595A5C"/>
                </a:solidFill>
                <a:latin typeface="Avenir"/>
                <a:ea typeface="Avenir"/>
                <a:cs typeface="Avenir"/>
                <a:sym typeface="Avenir"/>
              </a:defRPr>
            </a:lvl6pPr>
            <a:lvl7pPr lvl="6" rtl="0">
              <a:spcBef>
                <a:spcPts val="1600"/>
              </a:spcBef>
              <a:spcAft>
                <a:spcPts val="0"/>
              </a:spcAft>
              <a:buNone/>
              <a:defRPr sz="1000">
                <a:solidFill>
                  <a:srgbClr val="595A5C"/>
                </a:solidFill>
                <a:latin typeface="Avenir"/>
                <a:ea typeface="Avenir"/>
                <a:cs typeface="Avenir"/>
                <a:sym typeface="Avenir"/>
              </a:defRPr>
            </a:lvl7pPr>
            <a:lvl8pPr lvl="7" rtl="0">
              <a:spcBef>
                <a:spcPts val="1600"/>
              </a:spcBef>
              <a:spcAft>
                <a:spcPts val="0"/>
              </a:spcAft>
              <a:buNone/>
              <a:defRPr sz="1000">
                <a:solidFill>
                  <a:srgbClr val="595A5C"/>
                </a:solidFill>
                <a:latin typeface="Avenir"/>
                <a:ea typeface="Avenir"/>
                <a:cs typeface="Avenir"/>
                <a:sym typeface="Avenir"/>
              </a:defRPr>
            </a:lvl8pPr>
            <a:lvl9pPr lvl="8" rtl="0">
              <a:spcBef>
                <a:spcPts val="1600"/>
              </a:spcBef>
              <a:spcAft>
                <a:spcPts val="1600"/>
              </a:spcAft>
              <a:buNone/>
              <a:defRPr sz="1000">
                <a:solidFill>
                  <a:srgbClr val="595A5C"/>
                </a:solidFill>
                <a:latin typeface="Avenir"/>
                <a:ea typeface="Avenir"/>
                <a:cs typeface="Avenir"/>
                <a:sym typeface="Avenir"/>
              </a:defRPr>
            </a:lvl9pPr>
          </a:lstStyle>
          <a:p/>
        </p:txBody>
      </p:sp>
      <p:sp>
        <p:nvSpPr>
          <p:cNvPr id="231" name="Google Shape;231;p30"/>
          <p:cNvSpPr txBox="1"/>
          <p:nvPr>
            <p:ph idx="2" type="body"/>
          </p:nvPr>
        </p:nvSpPr>
        <p:spPr>
          <a:xfrm>
            <a:off x="70272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2" name="Google Shape;232;p30"/>
          <p:cNvSpPr txBox="1"/>
          <p:nvPr>
            <p:ph idx="3" type="body"/>
          </p:nvPr>
        </p:nvSpPr>
        <p:spPr>
          <a:xfrm>
            <a:off x="724947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3" name="Google Shape;233;p30"/>
          <p:cNvSpPr txBox="1"/>
          <p:nvPr>
            <p:ph idx="4" type="body"/>
          </p:nvPr>
        </p:nvSpPr>
        <p:spPr>
          <a:xfrm>
            <a:off x="506722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4" name="Google Shape;234;p30"/>
          <p:cNvSpPr txBox="1"/>
          <p:nvPr>
            <p:ph idx="5" type="body"/>
          </p:nvPr>
        </p:nvSpPr>
        <p:spPr>
          <a:xfrm>
            <a:off x="288497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5" name="Google Shape;235;p30"/>
          <p:cNvSpPr txBox="1"/>
          <p:nvPr>
            <p:ph idx="6" type="body"/>
          </p:nvPr>
        </p:nvSpPr>
        <p:spPr>
          <a:xfrm>
            <a:off x="702725"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6" name="Google Shape;236;p30"/>
          <p:cNvSpPr txBox="1"/>
          <p:nvPr>
            <p:ph idx="7" type="body"/>
          </p:nvPr>
        </p:nvSpPr>
        <p:spPr>
          <a:xfrm>
            <a:off x="2757975"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7" name="Google Shape;237;p30"/>
          <p:cNvSpPr txBox="1"/>
          <p:nvPr>
            <p:ph idx="8" type="body"/>
          </p:nvPr>
        </p:nvSpPr>
        <p:spPr>
          <a:xfrm>
            <a:off x="5194226"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8" name="Google Shape;238;p30"/>
          <p:cNvSpPr txBox="1"/>
          <p:nvPr>
            <p:ph idx="9" type="body"/>
          </p:nvPr>
        </p:nvSpPr>
        <p:spPr>
          <a:xfrm>
            <a:off x="7249476"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239" name="Google Shape;239;p30"/>
          <p:cNvSpPr txBox="1"/>
          <p:nvPr>
            <p:ph idx="13" type="subTitle"/>
          </p:nvPr>
        </p:nvSpPr>
        <p:spPr>
          <a:xfrm>
            <a:off x="397925" y="2989525"/>
            <a:ext cx="3828300" cy="33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latin typeface="Avenir"/>
                <a:ea typeface="Avenir"/>
                <a:cs typeface="Avenir"/>
                <a:sym typeface="Avenir"/>
              </a:defRPr>
            </a:lvl2pPr>
            <a:lvl3pPr lvl="2" rtl="0">
              <a:spcBef>
                <a:spcPts val="1600"/>
              </a:spcBef>
              <a:spcAft>
                <a:spcPts val="0"/>
              </a:spcAft>
              <a:buNone/>
              <a:defRPr sz="1000">
                <a:solidFill>
                  <a:srgbClr val="595A5C"/>
                </a:solidFill>
                <a:latin typeface="Avenir"/>
                <a:ea typeface="Avenir"/>
                <a:cs typeface="Avenir"/>
                <a:sym typeface="Avenir"/>
              </a:defRPr>
            </a:lvl3pPr>
            <a:lvl4pPr lvl="3" rtl="0">
              <a:spcBef>
                <a:spcPts val="1600"/>
              </a:spcBef>
              <a:spcAft>
                <a:spcPts val="0"/>
              </a:spcAft>
              <a:buNone/>
              <a:defRPr sz="1000">
                <a:solidFill>
                  <a:srgbClr val="595A5C"/>
                </a:solidFill>
                <a:latin typeface="Avenir"/>
                <a:ea typeface="Avenir"/>
                <a:cs typeface="Avenir"/>
                <a:sym typeface="Avenir"/>
              </a:defRPr>
            </a:lvl4pPr>
            <a:lvl5pPr lvl="4" rtl="0">
              <a:spcBef>
                <a:spcPts val="1600"/>
              </a:spcBef>
              <a:spcAft>
                <a:spcPts val="0"/>
              </a:spcAft>
              <a:buNone/>
              <a:defRPr sz="1000">
                <a:solidFill>
                  <a:srgbClr val="595A5C"/>
                </a:solidFill>
                <a:latin typeface="Avenir"/>
                <a:ea typeface="Avenir"/>
                <a:cs typeface="Avenir"/>
                <a:sym typeface="Avenir"/>
              </a:defRPr>
            </a:lvl5pPr>
            <a:lvl6pPr lvl="5" rtl="0">
              <a:spcBef>
                <a:spcPts val="1600"/>
              </a:spcBef>
              <a:spcAft>
                <a:spcPts val="0"/>
              </a:spcAft>
              <a:buNone/>
              <a:defRPr sz="1000">
                <a:solidFill>
                  <a:srgbClr val="595A5C"/>
                </a:solidFill>
                <a:latin typeface="Avenir"/>
                <a:ea typeface="Avenir"/>
                <a:cs typeface="Avenir"/>
                <a:sym typeface="Avenir"/>
              </a:defRPr>
            </a:lvl6pPr>
            <a:lvl7pPr lvl="6" rtl="0">
              <a:spcBef>
                <a:spcPts val="1600"/>
              </a:spcBef>
              <a:spcAft>
                <a:spcPts val="0"/>
              </a:spcAft>
              <a:buNone/>
              <a:defRPr sz="1000">
                <a:solidFill>
                  <a:srgbClr val="595A5C"/>
                </a:solidFill>
                <a:latin typeface="Avenir"/>
                <a:ea typeface="Avenir"/>
                <a:cs typeface="Avenir"/>
                <a:sym typeface="Avenir"/>
              </a:defRPr>
            </a:lvl7pPr>
            <a:lvl8pPr lvl="7" rtl="0">
              <a:spcBef>
                <a:spcPts val="1600"/>
              </a:spcBef>
              <a:spcAft>
                <a:spcPts val="0"/>
              </a:spcAft>
              <a:buNone/>
              <a:defRPr sz="1000">
                <a:solidFill>
                  <a:srgbClr val="595A5C"/>
                </a:solidFill>
                <a:latin typeface="Avenir"/>
                <a:ea typeface="Avenir"/>
                <a:cs typeface="Avenir"/>
                <a:sym typeface="Avenir"/>
              </a:defRPr>
            </a:lvl8pPr>
            <a:lvl9pPr lvl="8" rtl="0">
              <a:spcBef>
                <a:spcPts val="1600"/>
              </a:spcBef>
              <a:spcAft>
                <a:spcPts val="1600"/>
              </a:spcAft>
              <a:buNone/>
              <a:defRPr sz="1000">
                <a:solidFill>
                  <a:srgbClr val="595A5C"/>
                </a:solidFill>
                <a:latin typeface="Avenir"/>
                <a:ea typeface="Avenir"/>
                <a:cs typeface="Avenir"/>
                <a:sym typeface="Avenir"/>
              </a:defRPr>
            </a:lvl9pPr>
          </a:lstStyle>
          <a:p/>
        </p:txBody>
      </p:sp>
      <p:sp>
        <p:nvSpPr>
          <p:cNvPr id="240" name="Google Shape;240;p30"/>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41" name="Google Shape;241;p30"/>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42" name="Google Shape;242;p30"/>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44" name="Google Shape;244;p30"/>
          <p:cNvSpPr txBox="1"/>
          <p:nvPr>
            <p:ph idx="14" type="subTitle"/>
          </p:nvPr>
        </p:nvSpPr>
        <p:spPr>
          <a:xfrm>
            <a:off x="4893725" y="2989525"/>
            <a:ext cx="3828300" cy="33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latin typeface="Avenir"/>
                <a:ea typeface="Avenir"/>
                <a:cs typeface="Avenir"/>
                <a:sym typeface="Avenir"/>
              </a:defRPr>
            </a:lvl2pPr>
            <a:lvl3pPr lvl="2" rtl="0">
              <a:spcBef>
                <a:spcPts val="1600"/>
              </a:spcBef>
              <a:spcAft>
                <a:spcPts val="0"/>
              </a:spcAft>
              <a:buNone/>
              <a:defRPr sz="1000">
                <a:solidFill>
                  <a:srgbClr val="595A5C"/>
                </a:solidFill>
                <a:latin typeface="Avenir"/>
                <a:ea typeface="Avenir"/>
                <a:cs typeface="Avenir"/>
                <a:sym typeface="Avenir"/>
              </a:defRPr>
            </a:lvl3pPr>
            <a:lvl4pPr lvl="3" rtl="0">
              <a:spcBef>
                <a:spcPts val="1600"/>
              </a:spcBef>
              <a:spcAft>
                <a:spcPts val="0"/>
              </a:spcAft>
              <a:buNone/>
              <a:defRPr sz="1000">
                <a:solidFill>
                  <a:srgbClr val="595A5C"/>
                </a:solidFill>
                <a:latin typeface="Avenir"/>
                <a:ea typeface="Avenir"/>
                <a:cs typeface="Avenir"/>
                <a:sym typeface="Avenir"/>
              </a:defRPr>
            </a:lvl4pPr>
            <a:lvl5pPr lvl="4" rtl="0">
              <a:spcBef>
                <a:spcPts val="1600"/>
              </a:spcBef>
              <a:spcAft>
                <a:spcPts val="0"/>
              </a:spcAft>
              <a:buNone/>
              <a:defRPr sz="1000">
                <a:solidFill>
                  <a:srgbClr val="595A5C"/>
                </a:solidFill>
                <a:latin typeface="Avenir"/>
                <a:ea typeface="Avenir"/>
                <a:cs typeface="Avenir"/>
                <a:sym typeface="Avenir"/>
              </a:defRPr>
            </a:lvl5pPr>
            <a:lvl6pPr lvl="5" rtl="0">
              <a:spcBef>
                <a:spcPts val="1600"/>
              </a:spcBef>
              <a:spcAft>
                <a:spcPts val="0"/>
              </a:spcAft>
              <a:buNone/>
              <a:defRPr sz="1000">
                <a:solidFill>
                  <a:srgbClr val="595A5C"/>
                </a:solidFill>
                <a:latin typeface="Avenir"/>
                <a:ea typeface="Avenir"/>
                <a:cs typeface="Avenir"/>
                <a:sym typeface="Avenir"/>
              </a:defRPr>
            </a:lvl6pPr>
            <a:lvl7pPr lvl="6" rtl="0">
              <a:spcBef>
                <a:spcPts val="1600"/>
              </a:spcBef>
              <a:spcAft>
                <a:spcPts val="0"/>
              </a:spcAft>
              <a:buNone/>
              <a:defRPr sz="1000">
                <a:solidFill>
                  <a:srgbClr val="595A5C"/>
                </a:solidFill>
                <a:latin typeface="Avenir"/>
                <a:ea typeface="Avenir"/>
                <a:cs typeface="Avenir"/>
                <a:sym typeface="Avenir"/>
              </a:defRPr>
            </a:lvl7pPr>
            <a:lvl8pPr lvl="7" rtl="0">
              <a:spcBef>
                <a:spcPts val="1600"/>
              </a:spcBef>
              <a:spcAft>
                <a:spcPts val="0"/>
              </a:spcAft>
              <a:buNone/>
              <a:defRPr sz="1000">
                <a:solidFill>
                  <a:srgbClr val="595A5C"/>
                </a:solidFill>
                <a:latin typeface="Avenir"/>
                <a:ea typeface="Avenir"/>
                <a:cs typeface="Avenir"/>
                <a:sym typeface="Avenir"/>
              </a:defRPr>
            </a:lvl8pPr>
            <a:lvl9pPr lvl="8" rtl="0">
              <a:spcBef>
                <a:spcPts val="1600"/>
              </a:spcBef>
              <a:spcAft>
                <a:spcPts val="1600"/>
              </a:spcAft>
              <a:buNone/>
              <a:defRPr sz="1000">
                <a:solidFill>
                  <a:srgbClr val="595A5C"/>
                </a:solidFill>
                <a:latin typeface="Avenir"/>
                <a:ea typeface="Avenir"/>
                <a:cs typeface="Avenir"/>
                <a:sym typeface="Avenir"/>
              </a:defRPr>
            </a:lvl9pPr>
          </a:lstStyle>
          <a:p/>
        </p:txBody>
      </p:sp>
      <p:sp>
        <p:nvSpPr>
          <p:cNvPr id="245" name="Google Shape;245;p30"/>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246" name="Shape 246"/>
        <p:cNvGrpSpPr/>
        <p:nvPr/>
      </p:nvGrpSpPr>
      <p:grpSpPr>
        <a:xfrm>
          <a:off x="0" y="0"/>
          <a:ext cx="0" cy="0"/>
          <a:chOff x="0" y="0"/>
          <a:chExt cx="0" cy="0"/>
        </a:xfrm>
      </p:grpSpPr>
      <p:sp>
        <p:nvSpPr>
          <p:cNvPr id="247" name="Google Shape;247;p31"/>
          <p:cNvSpPr txBox="1"/>
          <p:nvPr>
            <p:ph idx="1" type="body"/>
          </p:nvPr>
        </p:nvSpPr>
        <p:spPr>
          <a:xfrm>
            <a:off x="2901525" y="2715825"/>
            <a:ext cx="3421800" cy="740700"/>
          </a:xfrm>
          <a:prstGeom prst="rect">
            <a:avLst/>
          </a:prstGeom>
        </p:spPr>
        <p:txBody>
          <a:bodyPr anchorCtr="0" anchor="ctr"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48" name="Google Shape;248;p31"/>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49" name="Google Shape;249;p31"/>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50" name="Google Shape;250;p31"/>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52" name="Google Shape;252;p31"/>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253" name="Shape 253"/>
        <p:cNvGrpSpPr/>
        <p:nvPr/>
      </p:nvGrpSpPr>
      <p:grpSpPr>
        <a:xfrm>
          <a:off x="0" y="0"/>
          <a:ext cx="0" cy="0"/>
          <a:chOff x="0" y="0"/>
          <a:chExt cx="0" cy="0"/>
        </a:xfrm>
      </p:grpSpPr>
      <p:sp>
        <p:nvSpPr>
          <p:cNvPr id="254" name="Google Shape;254;p32"/>
          <p:cNvSpPr txBox="1"/>
          <p:nvPr>
            <p:ph idx="1" type="body"/>
          </p:nvPr>
        </p:nvSpPr>
        <p:spPr>
          <a:xfrm>
            <a:off x="1158200" y="1861300"/>
            <a:ext cx="3421800" cy="7407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55" name="Google Shape;255;p32"/>
          <p:cNvSpPr txBox="1"/>
          <p:nvPr>
            <p:ph type="title"/>
          </p:nvPr>
        </p:nvSpPr>
        <p:spPr>
          <a:xfrm>
            <a:off x="167725"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56" name="Google Shape;256;p32"/>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57" name="Google Shape;257;p32"/>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58" name="Google Shape;258;p32"/>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4">
  <p:cSld name="SECTION_HEADER_3_4_2">
    <p:spTree>
      <p:nvGrpSpPr>
        <p:cNvPr id="260" name="Shape 260"/>
        <p:cNvGrpSpPr/>
        <p:nvPr/>
      </p:nvGrpSpPr>
      <p:grpSpPr>
        <a:xfrm>
          <a:off x="0" y="0"/>
          <a:ext cx="0" cy="0"/>
          <a:chOff x="0" y="0"/>
          <a:chExt cx="0" cy="0"/>
        </a:xfrm>
      </p:grpSpPr>
      <p:sp>
        <p:nvSpPr>
          <p:cNvPr id="261" name="Google Shape;261;p33"/>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62" name="Google Shape;262;p33"/>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63" name="Google Shape;263;p33"/>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3" title="Points scored"/>
          <p:cNvPicPr preferRelativeResize="0"/>
          <p:nvPr/>
        </p:nvPicPr>
        <p:blipFill>
          <a:blip r:embed="rId3">
            <a:alphaModFix/>
          </a:blip>
          <a:stretch>
            <a:fillRect/>
          </a:stretch>
        </p:blipFill>
        <p:spPr>
          <a:xfrm>
            <a:off x="1485372" y="1099471"/>
            <a:ext cx="6173256" cy="3817150"/>
          </a:xfrm>
          <a:prstGeom prst="rect">
            <a:avLst/>
          </a:prstGeom>
          <a:noFill/>
          <a:ln>
            <a:noFill/>
          </a:ln>
        </p:spPr>
      </p:pic>
      <p:sp>
        <p:nvSpPr>
          <p:cNvPr id="265" name="Google Shape;265;p33"/>
          <p:cNvSpPr txBox="1"/>
          <p:nvPr/>
        </p:nvSpPr>
        <p:spPr>
          <a:xfrm>
            <a:off x="107275" y="98425"/>
            <a:ext cx="46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venir"/>
                <a:ea typeface="Avenir"/>
                <a:cs typeface="Avenir"/>
                <a:sym typeface="Avenir"/>
              </a:rPr>
              <a:t>Chart (PiE) Color &amp; Style Reference</a:t>
            </a:r>
            <a:endParaRPr sz="2000">
              <a:latin typeface="Avenir"/>
              <a:ea typeface="Avenir"/>
              <a:cs typeface="Avenir"/>
              <a:sym typeface="Avenir"/>
            </a:endParaRPr>
          </a:p>
        </p:txBody>
      </p:sp>
      <p:sp>
        <p:nvSpPr>
          <p:cNvPr id="266" name="Google Shape;266;p33"/>
          <p:cNvSpPr txBox="1"/>
          <p:nvPr/>
        </p:nvSpPr>
        <p:spPr>
          <a:xfrm>
            <a:off x="3031000" y="9735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#2e4f95</a:t>
            </a:r>
            <a:endParaRPr b="1" sz="1200">
              <a:latin typeface="Avenir"/>
              <a:ea typeface="Avenir"/>
              <a:cs typeface="Avenir"/>
              <a:sym typeface="Avenir"/>
            </a:endParaRPr>
          </a:p>
        </p:txBody>
      </p:sp>
      <p:sp>
        <p:nvSpPr>
          <p:cNvPr id="267" name="Google Shape;267;p33"/>
          <p:cNvSpPr txBox="1"/>
          <p:nvPr/>
        </p:nvSpPr>
        <p:spPr>
          <a:xfrm>
            <a:off x="1872300" y="15392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#42609f</a:t>
            </a:r>
            <a:endParaRPr b="1" sz="1200">
              <a:latin typeface="Avenir"/>
              <a:ea typeface="Avenir"/>
              <a:cs typeface="Avenir"/>
              <a:sym typeface="Avenir"/>
            </a:endParaRPr>
          </a:p>
        </p:txBody>
      </p:sp>
      <p:sp>
        <p:nvSpPr>
          <p:cNvPr id="268" name="Google Shape;268;p33"/>
          <p:cNvSpPr txBox="1"/>
          <p:nvPr/>
        </p:nvSpPr>
        <p:spPr>
          <a:xfrm>
            <a:off x="1507925" y="23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#5872aa</a:t>
            </a:r>
            <a:endParaRPr b="1" sz="1200">
              <a:latin typeface="Avenir"/>
              <a:ea typeface="Avenir"/>
              <a:cs typeface="Avenir"/>
              <a:sym typeface="Avenir"/>
            </a:endParaRPr>
          </a:p>
        </p:txBody>
      </p:sp>
      <p:sp>
        <p:nvSpPr>
          <p:cNvPr id="269" name="Google Shape;269;p33"/>
          <p:cNvSpPr txBox="1"/>
          <p:nvPr/>
        </p:nvSpPr>
        <p:spPr>
          <a:xfrm>
            <a:off x="1507925" y="3337275"/>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#6c83b5</a:t>
            </a:r>
            <a:endParaRPr b="1" sz="1200">
              <a:latin typeface="Avenir"/>
              <a:ea typeface="Avenir"/>
              <a:cs typeface="Avenir"/>
              <a:sym typeface="Avenir"/>
            </a:endParaRPr>
          </a:p>
        </p:txBody>
      </p:sp>
      <p:sp>
        <p:nvSpPr>
          <p:cNvPr id="270" name="Google Shape;270;p33"/>
          <p:cNvSpPr txBox="1"/>
          <p:nvPr/>
        </p:nvSpPr>
        <p:spPr>
          <a:xfrm>
            <a:off x="2677200" y="4609025"/>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#8295bf</a:t>
            </a:r>
            <a:endParaRPr b="1" sz="1200">
              <a:latin typeface="Avenir"/>
              <a:ea typeface="Avenir"/>
              <a:cs typeface="Avenir"/>
              <a:sym typeface="Avenir"/>
            </a:endParaRPr>
          </a:p>
        </p:txBody>
      </p:sp>
      <p:sp>
        <p:nvSpPr>
          <p:cNvPr id="271" name="Google Shape;271;p33"/>
          <p:cNvSpPr txBox="1"/>
          <p:nvPr/>
        </p:nvSpPr>
        <p:spPr>
          <a:xfrm>
            <a:off x="5509350" y="3989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#96a7ca</a:t>
            </a:r>
            <a:endParaRPr b="1" sz="1200">
              <a:latin typeface="Avenir"/>
              <a:ea typeface="Avenir"/>
              <a:cs typeface="Avenir"/>
              <a:sym typeface="Avenir"/>
            </a:endParaRPr>
          </a:p>
        </p:txBody>
      </p:sp>
      <p:sp>
        <p:nvSpPr>
          <p:cNvPr id="272" name="Google Shape;272;p33"/>
          <p:cNvSpPr txBox="1"/>
          <p:nvPr/>
        </p:nvSpPr>
        <p:spPr>
          <a:xfrm>
            <a:off x="5838900" y="27211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#abb9d5</a:t>
            </a:r>
            <a:endParaRPr b="1" sz="1200">
              <a:latin typeface="Avenir"/>
              <a:ea typeface="Avenir"/>
              <a:cs typeface="Avenir"/>
              <a:sym typeface="Avenir"/>
            </a:endParaRPr>
          </a:p>
        </p:txBody>
      </p:sp>
      <p:sp>
        <p:nvSpPr>
          <p:cNvPr id="273" name="Google Shape;273;p33"/>
          <p:cNvSpPr txBox="1"/>
          <p:nvPr/>
        </p:nvSpPr>
        <p:spPr>
          <a:xfrm>
            <a:off x="5838900" y="21877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#c0cadf</a:t>
            </a:r>
            <a:endParaRPr b="1" sz="1200">
              <a:latin typeface="Avenir"/>
              <a:ea typeface="Avenir"/>
              <a:cs typeface="Avenir"/>
              <a:sym typeface="Avenir"/>
            </a:endParaRPr>
          </a:p>
        </p:txBody>
      </p:sp>
      <p:sp>
        <p:nvSpPr>
          <p:cNvPr id="274" name="Google Shape;274;p33"/>
          <p:cNvSpPr txBox="1"/>
          <p:nvPr/>
        </p:nvSpPr>
        <p:spPr>
          <a:xfrm>
            <a:off x="5457900" y="15019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#d5dcea</a:t>
            </a:r>
            <a:endParaRPr b="1" sz="1200">
              <a:latin typeface="Avenir"/>
              <a:ea typeface="Avenir"/>
              <a:cs typeface="Avenir"/>
              <a:sym typeface="Avenir"/>
            </a:endParaRPr>
          </a:p>
        </p:txBody>
      </p:sp>
      <p:sp>
        <p:nvSpPr>
          <p:cNvPr id="275" name="Google Shape;275;p33"/>
          <p:cNvSpPr txBox="1"/>
          <p:nvPr/>
        </p:nvSpPr>
        <p:spPr>
          <a:xfrm>
            <a:off x="4467300" y="9685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#eaedf4</a:t>
            </a:r>
            <a:endParaRPr b="1" sz="1200">
              <a:latin typeface="Avenir"/>
              <a:ea typeface="Avenir"/>
              <a:cs typeface="Avenir"/>
              <a:sym typeface="Avenir"/>
            </a:endParaRPr>
          </a:p>
        </p:txBody>
      </p:sp>
      <p:cxnSp>
        <p:nvCxnSpPr>
          <p:cNvPr id="276" name="Google Shape;276;p33"/>
          <p:cNvCxnSpPr>
            <a:stCxn id="267" idx="2"/>
          </p:cNvCxnSpPr>
          <p:nvPr/>
        </p:nvCxnSpPr>
        <p:spPr>
          <a:xfrm>
            <a:off x="2315100" y="1841000"/>
            <a:ext cx="525600" cy="2190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33"/>
          <p:cNvCxnSpPr>
            <a:stCxn id="268" idx="2"/>
          </p:cNvCxnSpPr>
          <p:nvPr/>
        </p:nvCxnSpPr>
        <p:spPr>
          <a:xfrm>
            <a:off x="1950725" y="2666600"/>
            <a:ext cx="627600" cy="1611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33"/>
          <p:cNvCxnSpPr>
            <a:stCxn id="269" idx="2"/>
          </p:cNvCxnSpPr>
          <p:nvPr/>
        </p:nvCxnSpPr>
        <p:spPr>
          <a:xfrm flipH="1" rot="10800000">
            <a:off x="1950725" y="3582075"/>
            <a:ext cx="916200" cy="570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33"/>
          <p:cNvCxnSpPr>
            <a:stCxn id="270" idx="0"/>
          </p:cNvCxnSpPr>
          <p:nvPr/>
        </p:nvCxnSpPr>
        <p:spPr>
          <a:xfrm flipH="1" rot="10800000">
            <a:off x="3120000" y="4225025"/>
            <a:ext cx="252000" cy="3840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33"/>
          <p:cNvCxnSpPr>
            <a:stCxn id="271" idx="0"/>
          </p:cNvCxnSpPr>
          <p:nvPr/>
        </p:nvCxnSpPr>
        <p:spPr>
          <a:xfrm rot="10800000">
            <a:off x="5517450" y="3792100"/>
            <a:ext cx="434700" cy="1977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33"/>
          <p:cNvCxnSpPr>
            <a:stCxn id="272" idx="1"/>
          </p:cNvCxnSpPr>
          <p:nvPr/>
        </p:nvCxnSpPr>
        <p:spPr>
          <a:xfrm flipH="1">
            <a:off x="5661900" y="2872000"/>
            <a:ext cx="177000" cy="15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33"/>
          <p:cNvCxnSpPr>
            <a:stCxn id="273" idx="1"/>
          </p:cNvCxnSpPr>
          <p:nvPr/>
        </p:nvCxnSpPr>
        <p:spPr>
          <a:xfrm flipH="1">
            <a:off x="5616000" y="2338600"/>
            <a:ext cx="222900" cy="1806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a:stCxn id="274" idx="1"/>
          </p:cNvCxnSpPr>
          <p:nvPr/>
        </p:nvCxnSpPr>
        <p:spPr>
          <a:xfrm flipH="1">
            <a:off x="5169600" y="1652800"/>
            <a:ext cx="288300" cy="3219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33"/>
          <p:cNvCxnSpPr>
            <a:stCxn id="275" idx="1"/>
          </p:cNvCxnSpPr>
          <p:nvPr/>
        </p:nvCxnSpPr>
        <p:spPr>
          <a:xfrm flipH="1">
            <a:off x="4336500" y="1119400"/>
            <a:ext cx="130800" cy="3240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3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4 1">
  <p:cSld name="SECTION_HEADER_3_4_1">
    <p:spTree>
      <p:nvGrpSpPr>
        <p:cNvPr id="286" name="Shape 286"/>
        <p:cNvGrpSpPr/>
        <p:nvPr/>
      </p:nvGrpSpPr>
      <p:grpSpPr>
        <a:xfrm>
          <a:off x="0" y="0"/>
          <a:ext cx="0" cy="0"/>
          <a:chOff x="0" y="0"/>
          <a:chExt cx="0" cy="0"/>
        </a:xfrm>
      </p:grpSpPr>
      <p:sp>
        <p:nvSpPr>
          <p:cNvPr id="287" name="Google Shape;287;p34"/>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88" name="Google Shape;288;p34"/>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89" name="Google Shape;289;p34"/>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title="Points scored"/>
          <p:cNvPicPr preferRelativeResize="0"/>
          <p:nvPr/>
        </p:nvPicPr>
        <p:blipFill>
          <a:blip r:embed="rId3">
            <a:alphaModFix/>
          </a:blip>
          <a:stretch>
            <a:fillRect/>
          </a:stretch>
        </p:blipFill>
        <p:spPr>
          <a:xfrm>
            <a:off x="178400" y="1038225"/>
            <a:ext cx="8783205" cy="3732849"/>
          </a:xfrm>
          <a:prstGeom prst="rect">
            <a:avLst/>
          </a:prstGeom>
          <a:noFill/>
          <a:ln>
            <a:noFill/>
          </a:ln>
        </p:spPr>
      </p:pic>
      <p:sp>
        <p:nvSpPr>
          <p:cNvPr id="291" name="Google Shape;291;p34"/>
          <p:cNvSpPr txBox="1"/>
          <p:nvPr/>
        </p:nvSpPr>
        <p:spPr>
          <a:xfrm>
            <a:off x="107275" y="98425"/>
            <a:ext cx="89139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venir"/>
                <a:ea typeface="Avenir"/>
                <a:cs typeface="Avenir"/>
                <a:sym typeface="Avenir"/>
              </a:rPr>
              <a:t>Chart (Column) Color &amp; Style Reference</a:t>
            </a:r>
            <a:endParaRPr sz="2000">
              <a:latin typeface="Avenir"/>
              <a:ea typeface="Avenir"/>
              <a:cs typeface="Avenir"/>
              <a:sym typeface="Avenir"/>
            </a:endParaRPr>
          </a:p>
        </p:txBody>
      </p:sp>
      <p:sp>
        <p:nvSpPr>
          <p:cNvPr id="292" name="Google Shape;292;p34"/>
          <p:cNvSpPr txBox="1"/>
          <p:nvPr/>
        </p:nvSpPr>
        <p:spPr>
          <a:xfrm>
            <a:off x="4343125"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#2e4f95</a:t>
            </a:r>
            <a:endParaRPr b="1" sz="1200">
              <a:latin typeface="Avenir"/>
              <a:ea typeface="Avenir"/>
              <a:cs typeface="Avenir"/>
              <a:sym typeface="Avenir"/>
            </a:endParaRPr>
          </a:p>
        </p:txBody>
      </p:sp>
      <p:sp>
        <p:nvSpPr>
          <p:cNvPr id="293" name="Google Shape;293;p34"/>
          <p:cNvSpPr txBox="1"/>
          <p:nvPr/>
        </p:nvSpPr>
        <p:spPr>
          <a:xfrm>
            <a:off x="5138475"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#5872aa</a:t>
            </a:r>
            <a:endParaRPr b="1" sz="1200">
              <a:latin typeface="Avenir"/>
              <a:ea typeface="Avenir"/>
              <a:cs typeface="Avenir"/>
              <a:sym typeface="Avenir"/>
            </a:endParaRPr>
          </a:p>
        </p:txBody>
      </p:sp>
      <p:sp>
        <p:nvSpPr>
          <p:cNvPr id="294" name="Google Shape;294;p34"/>
          <p:cNvSpPr txBox="1"/>
          <p:nvPr/>
        </p:nvSpPr>
        <p:spPr>
          <a:xfrm>
            <a:off x="5856100"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#abb9d5</a:t>
            </a:r>
            <a:endParaRPr b="1" sz="1200">
              <a:latin typeface="Avenir"/>
              <a:ea typeface="Avenir"/>
              <a:cs typeface="Avenir"/>
              <a:sym typeface="Avenir"/>
            </a:endParaRPr>
          </a:p>
        </p:txBody>
      </p:sp>
      <p:cxnSp>
        <p:nvCxnSpPr>
          <p:cNvPr id="295" name="Google Shape;295;p34"/>
          <p:cNvCxnSpPr/>
          <p:nvPr/>
        </p:nvCxnSpPr>
        <p:spPr>
          <a:xfrm>
            <a:off x="4785925" y="2066600"/>
            <a:ext cx="42600" cy="10497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34"/>
          <p:cNvCxnSpPr>
            <a:stCxn id="293" idx="2"/>
          </p:cNvCxnSpPr>
          <p:nvPr/>
        </p:nvCxnSpPr>
        <p:spPr>
          <a:xfrm flipH="1">
            <a:off x="4946775" y="2066600"/>
            <a:ext cx="634500" cy="9645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34"/>
          <p:cNvCxnSpPr>
            <a:stCxn id="294" idx="2"/>
          </p:cNvCxnSpPr>
          <p:nvPr/>
        </p:nvCxnSpPr>
        <p:spPr>
          <a:xfrm flipH="1">
            <a:off x="5104000" y="2066600"/>
            <a:ext cx="1194900" cy="13776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4"/>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p:cSld name="TITLE_1_1_1_1_1">
    <p:spTree>
      <p:nvGrpSpPr>
        <p:cNvPr id="299" name="Shape 299"/>
        <p:cNvGrpSpPr/>
        <p:nvPr/>
      </p:nvGrpSpPr>
      <p:grpSpPr>
        <a:xfrm>
          <a:off x="0" y="0"/>
          <a:ext cx="0" cy="0"/>
          <a:chOff x="0" y="0"/>
          <a:chExt cx="0" cy="0"/>
        </a:xfrm>
      </p:grpSpPr>
      <p:pic>
        <p:nvPicPr>
          <p:cNvPr id="300" name="Google Shape;300;p3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01" name="Google Shape;301;p35"/>
          <p:cNvPicPr preferRelativeResize="0"/>
          <p:nvPr/>
        </p:nvPicPr>
        <p:blipFill>
          <a:blip r:embed="rId3">
            <a:alphaModFix/>
          </a:blip>
          <a:stretch>
            <a:fillRect/>
          </a:stretch>
        </p:blipFill>
        <p:spPr>
          <a:xfrm>
            <a:off x="7954475" y="133350"/>
            <a:ext cx="1056175" cy="247650"/>
          </a:xfrm>
          <a:prstGeom prst="rect">
            <a:avLst/>
          </a:prstGeom>
          <a:noFill/>
          <a:ln>
            <a:noFill/>
          </a:ln>
        </p:spPr>
      </p:pic>
      <p:sp>
        <p:nvSpPr>
          <p:cNvPr id="302" name="Google Shape;302;p35"/>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303" name="Google Shape;303;p35"/>
          <p:cNvSpPr txBox="1"/>
          <p:nvPr>
            <p:ph type="title"/>
          </p:nvPr>
        </p:nvSpPr>
        <p:spPr>
          <a:xfrm>
            <a:off x="1437625" y="554925"/>
            <a:ext cx="58947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atin typeface="Avenir"/>
                <a:ea typeface="Avenir"/>
                <a:cs typeface="Avenir"/>
                <a:sym typeface="Avenir"/>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5"/>
          <p:cNvSpPr txBox="1"/>
          <p:nvPr>
            <p:ph idx="1" type="subTitle"/>
          </p:nvPr>
        </p:nvSpPr>
        <p:spPr>
          <a:xfrm>
            <a:off x="490500" y="1658575"/>
            <a:ext cx="8163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434343"/>
                </a:solidFill>
                <a:latin typeface="Avenir"/>
                <a:ea typeface="Avenir"/>
                <a:cs typeface="Avenir"/>
                <a:sym typeface="Avenir"/>
              </a:defRPr>
            </a:lvl1pPr>
            <a:lvl2pPr lvl="1" rtl="0" algn="ctr">
              <a:spcBef>
                <a:spcPts val="1600"/>
              </a:spcBef>
              <a:spcAft>
                <a:spcPts val="0"/>
              </a:spcAft>
              <a:buNone/>
              <a:defRPr>
                <a:solidFill>
                  <a:srgbClr val="434343"/>
                </a:solidFill>
                <a:latin typeface="Avenir"/>
                <a:ea typeface="Avenir"/>
                <a:cs typeface="Avenir"/>
                <a:sym typeface="Avenir"/>
              </a:defRPr>
            </a:lvl2pPr>
            <a:lvl3pPr lvl="2" rtl="0" algn="ctr">
              <a:spcBef>
                <a:spcPts val="1600"/>
              </a:spcBef>
              <a:spcAft>
                <a:spcPts val="0"/>
              </a:spcAft>
              <a:buNone/>
              <a:defRPr>
                <a:solidFill>
                  <a:srgbClr val="434343"/>
                </a:solidFill>
                <a:latin typeface="Avenir"/>
                <a:ea typeface="Avenir"/>
                <a:cs typeface="Avenir"/>
                <a:sym typeface="Avenir"/>
              </a:defRPr>
            </a:lvl3pPr>
            <a:lvl4pPr lvl="3" rtl="0" algn="ctr">
              <a:spcBef>
                <a:spcPts val="1600"/>
              </a:spcBef>
              <a:spcAft>
                <a:spcPts val="0"/>
              </a:spcAft>
              <a:buNone/>
              <a:defRPr>
                <a:solidFill>
                  <a:srgbClr val="434343"/>
                </a:solidFill>
                <a:latin typeface="Avenir"/>
                <a:ea typeface="Avenir"/>
                <a:cs typeface="Avenir"/>
                <a:sym typeface="Avenir"/>
              </a:defRPr>
            </a:lvl4pPr>
            <a:lvl5pPr lvl="4" rtl="0" algn="ctr">
              <a:spcBef>
                <a:spcPts val="1600"/>
              </a:spcBef>
              <a:spcAft>
                <a:spcPts val="0"/>
              </a:spcAft>
              <a:buNone/>
              <a:defRPr>
                <a:solidFill>
                  <a:srgbClr val="434343"/>
                </a:solidFill>
                <a:latin typeface="Avenir"/>
                <a:ea typeface="Avenir"/>
                <a:cs typeface="Avenir"/>
                <a:sym typeface="Avenir"/>
              </a:defRPr>
            </a:lvl5pPr>
            <a:lvl6pPr lvl="5" rtl="0" algn="ctr">
              <a:spcBef>
                <a:spcPts val="1600"/>
              </a:spcBef>
              <a:spcAft>
                <a:spcPts val="0"/>
              </a:spcAft>
              <a:buNone/>
              <a:defRPr>
                <a:solidFill>
                  <a:srgbClr val="434343"/>
                </a:solidFill>
                <a:latin typeface="Avenir"/>
                <a:ea typeface="Avenir"/>
                <a:cs typeface="Avenir"/>
                <a:sym typeface="Avenir"/>
              </a:defRPr>
            </a:lvl6pPr>
            <a:lvl7pPr lvl="6" rtl="0" algn="ctr">
              <a:spcBef>
                <a:spcPts val="1600"/>
              </a:spcBef>
              <a:spcAft>
                <a:spcPts val="0"/>
              </a:spcAft>
              <a:buNone/>
              <a:defRPr>
                <a:solidFill>
                  <a:srgbClr val="434343"/>
                </a:solidFill>
                <a:latin typeface="Avenir"/>
                <a:ea typeface="Avenir"/>
                <a:cs typeface="Avenir"/>
                <a:sym typeface="Avenir"/>
              </a:defRPr>
            </a:lvl7pPr>
            <a:lvl8pPr lvl="7" rtl="0" algn="ctr">
              <a:spcBef>
                <a:spcPts val="1600"/>
              </a:spcBef>
              <a:spcAft>
                <a:spcPts val="0"/>
              </a:spcAft>
              <a:buNone/>
              <a:defRPr>
                <a:solidFill>
                  <a:srgbClr val="434343"/>
                </a:solidFill>
                <a:latin typeface="Avenir"/>
                <a:ea typeface="Avenir"/>
                <a:cs typeface="Avenir"/>
                <a:sym typeface="Avenir"/>
              </a:defRPr>
            </a:lvl8pPr>
            <a:lvl9pPr lvl="8" rtl="0" algn="ctr">
              <a:spcBef>
                <a:spcPts val="1600"/>
              </a:spcBef>
              <a:spcAft>
                <a:spcPts val="1600"/>
              </a:spcAft>
              <a:buNone/>
              <a:defRPr>
                <a:solidFill>
                  <a:srgbClr val="434343"/>
                </a:solidFill>
                <a:latin typeface="Avenir"/>
                <a:ea typeface="Avenir"/>
                <a:cs typeface="Avenir"/>
                <a:sym typeface="Aveni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1">
  <p:cSld name="TITLE_1_1_1_1_1_1">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7" name="Google Shape;307;p36"/>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36"/>
          <p:cNvSpPr txBox="1"/>
          <p:nvPr>
            <p:ph type="title"/>
          </p:nvPr>
        </p:nvSpPr>
        <p:spPr>
          <a:xfrm>
            <a:off x="1437625" y="554925"/>
            <a:ext cx="58947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atin typeface="Avenir"/>
                <a:ea typeface="Avenir"/>
                <a:cs typeface="Avenir"/>
                <a:sym typeface="Avenir"/>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6"/>
          <p:cNvSpPr txBox="1"/>
          <p:nvPr>
            <p:ph idx="1" type="subTitle"/>
          </p:nvPr>
        </p:nvSpPr>
        <p:spPr>
          <a:xfrm>
            <a:off x="490500" y="1658575"/>
            <a:ext cx="8163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434343"/>
                </a:solidFill>
                <a:latin typeface="Avenir"/>
                <a:ea typeface="Avenir"/>
                <a:cs typeface="Avenir"/>
                <a:sym typeface="Avenir"/>
              </a:defRPr>
            </a:lvl1pPr>
            <a:lvl2pPr lvl="1" rtl="0" algn="ctr">
              <a:spcBef>
                <a:spcPts val="1600"/>
              </a:spcBef>
              <a:spcAft>
                <a:spcPts val="0"/>
              </a:spcAft>
              <a:buNone/>
              <a:defRPr>
                <a:solidFill>
                  <a:srgbClr val="434343"/>
                </a:solidFill>
                <a:latin typeface="Avenir"/>
                <a:ea typeface="Avenir"/>
                <a:cs typeface="Avenir"/>
                <a:sym typeface="Avenir"/>
              </a:defRPr>
            </a:lvl2pPr>
            <a:lvl3pPr lvl="2" rtl="0" algn="ctr">
              <a:spcBef>
                <a:spcPts val="1600"/>
              </a:spcBef>
              <a:spcAft>
                <a:spcPts val="0"/>
              </a:spcAft>
              <a:buNone/>
              <a:defRPr>
                <a:solidFill>
                  <a:srgbClr val="434343"/>
                </a:solidFill>
                <a:latin typeface="Avenir"/>
                <a:ea typeface="Avenir"/>
                <a:cs typeface="Avenir"/>
                <a:sym typeface="Avenir"/>
              </a:defRPr>
            </a:lvl3pPr>
            <a:lvl4pPr lvl="3" rtl="0" algn="ctr">
              <a:spcBef>
                <a:spcPts val="1600"/>
              </a:spcBef>
              <a:spcAft>
                <a:spcPts val="0"/>
              </a:spcAft>
              <a:buNone/>
              <a:defRPr>
                <a:solidFill>
                  <a:srgbClr val="434343"/>
                </a:solidFill>
                <a:latin typeface="Avenir"/>
                <a:ea typeface="Avenir"/>
                <a:cs typeface="Avenir"/>
                <a:sym typeface="Avenir"/>
              </a:defRPr>
            </a:lvl4pPr>
            <a:lvl5pPr lvl="4" rtl="0" algn="ctr">
              <a:spcBef>
                <a:spcPts val="1600"/>
              </a:spcBef>
              <a:spcAft>
                <a:spcPts val="0"/>
              </a:spcAft>
              <a:buNone/>
              <a:defRPr>
                <a:solidFill>
                  <a:srgbClr val="434343"/>
                </a:solidFill>
                <a:latin typeface="Avenir"/>
                <a:ea typeface="Avenir"/>
                <a:cs typeface="Avenir"/>
                <a:sym typeface="Avenir"/>
              </a:defRPr>
            </a:lvl5pPr>
            <a:lvl6pPr lvl="5" rtl="0" algn="ctr">
              <a:spcBef>
                <a:spcPts val="1600"/>
              </a:spcBef>
              <a:spcAft>
                <a:spcPts val="0"/>
              </a:spcAft>
              <a:buNone/>
              <a:defRPr>
                <a:solidFill>
                  <a:srgbClr val="434343"/>
                </a:solidFill>
                <a:latin typeface="Avenir"/>
                <a:ea typeface="Avenir"/>
                <a:cs typeface="Avenir"/>
                <a:sym typeface="Avenir"/>
              </a:defRPr>
            </a:lvl6pPr>
            <a:lvl7pPr lvl="6" rtl="0" algn="ctr">
              <a:spcBef>
                <a:spcPts val="1600"/>
              </a:spcBef>
              <a:spcAft>
                <a:spcPts val="0"/>
              </a:spcAft>
              <a:buNone/>
              <a:defRPr>
                <a:solidFill>
                  <a:srgbClr val="434343"/>
                </a:solidFill>
                <a:latin typeface="Avenir"/>
                <a:ea typeface="Avenir"/>
                <a:cs typeface="Avenir"/>
                <a:sym typeface="Avenir"/>
              </a:defRPr>
            </a:lvl7pPr>
            <a:lvl8pPr lvl="7" rtl="0" algn="ctr">
              <a:spcBef>
                <a:spcPts val="1600"/>
              </a:spcBef>
              <a:spcAft>
                <a:spcPts val="0"/>
              </a:spcAft>
              <a:buNone/>
              <a:defRPr>
                <a:solidFill>
                  <a:srgbClr val="434343"/>
                </a:solidFill>
                <a:latin typeface="Avenir"/>
                <a:ea typeface="Avenir"/>
                <a:cs typeface="Avenir"/>
                <a:sym typeface="Avenir"/>
              </a:defRPr>
            </a:lvl8pPr>
            <a:lvl9pPr lvl="8" rtl="0" algn="ctr">
              <a:spcBef>
                <a:spcPts val="1600"/>
              </a:spcBef>
              <a:spcAft>
                <a:spcPts val="1600"/>
              </a:spcAft>
              <a:buNone/>
              <a:defRPr>
                <a:solidFill>
                  <a:srgbClr val="434343"/>
                </a:solidFill>
                <a:latin typeface="Avenir"/>
                <a:ea typeface="Avenir"/>
                <a:cs typeface="Avenir"/>
                <a:sym typeface="Avenir"/>
              </a:defRPr>
            </a:lvl9pPr>
          </a:lstStyle>
          <a:p/>
        </p:txBody>
      </p:sp>
      <p:pic>
        <p:nvPicPr>
          <p:cNvPr id="310" name="Google Shape;310;p36"/>
          <p:cNvPicPr preferRelativeResize="0"/>
          <p:nvPr/>
        </p:nvPicPr>
        <p:blipFill>
          <a:blip r:embed="rId3">
            <a:alphaModFix/>
          </a:blip>
          <a:stretch>
            <a:fillRect/>
          </a:stretch>
        </p:blipFill>
        <p:spPr>
          <a:xfrm>
            <a:off x="8508974" y="181325"/>
            <a:ext cx="451775" cy="199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575" y="3247975"/>
            <a:ext cx="9144000" cy="1895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2.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4.png"/><Relationship Id="rId4" Type="http://schemas.openxmlformats.org/officeDocument/2006/relationships/image" Target="../media/image81.png"/><Relationship Id="rId5"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87.png"/><Relationship Id="rId9" Type="http://schemas.openxmlformats.org/officeDocument/2006/relationships/image" Target="../media/image85.png"/><Relationship Id="rId5" Type="http://schemas.openxmlformats.org/officeDocument/2006/relationships/image" Target="../media/image93.png"/><Relationship Id="rId6" Type="http://schemas.openxmlformats.org/officeDocument/2006/relationships/image" Target="../media/image88.png"/><Relationship Id="rId7" Type="http://schemas.openxmlformats.org/officeDocument/2006/relationships/image" Target="../media/image90.png"/><Relationship Id="rId8"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1.png"/><Relationship Id="rId5" Type="http://schemas.openxmlformats.org/officeDocument/2006/relationships/image" Target="../media/image97.png"/><Relationship Id="rId6" Type="http://schemas.openxmlformats.org/officeDocument/2006/relationships/image" Target="../media/image95.png"/><Relationship Id="rId7" Type="http://schemas.openxmlformats.org/officeDocument/2006/relationships/image" Target="../media/image94.png"/><Relationship Id="rId8" Type="http://schemas.openxmlformats.org/officeDocument/2006/relationships/image" Target="../media/image1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9.png"/><Relationship Id="rId4" Type="http://schemas.openxmlformats.org/officeDocument/2006/relationships/image" Target="../media/image101.png"/><Relationship Id="rId9" Type="http://schemas.openxmlformats.org/officeDocument/2006/relationships/image" Target="../media/image108.png"/><Relationship Id="rId5" Type="http://schemas.openxmlformats.org/officeDocument/2006/relationships/image" Target="../media/image100.png"/><Relationship Id="rId6" Type="http://schemas.openxmlformats.org/officeDocument/2006/relationships/image" Target="../media/image104.png"/><Relationship Id="rId7" Type="http://schemas.openxmlformats.org/officeDocument/2006/relationships/image" Target="../media/image103.png"/><Relationship Id="rId8"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37"/>
          <p:cNvSpPr txBox="1"/>
          <p:nvPr>
            <p:ph type="title"/>
          </p:nvPr>
        </p:nvSpPr>
        <p:spPr>
          <a:xfrm>
            <a:off x="925650" y="192600"/>
            <a:ext cx="6880200" cy="6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5200">
                <a:latin typeface="Arial"/>
                <a:ea typeface="Arial"/>
                <a:cs typeface="Arial"/>
                <a:sym typeface="Arial"/>
              </a:rPr>
              <a:t>WBL Machine Vision</a:t>
            </a:r>
            <a:endParaRPr/>
          </a:p>
        </p:txBody>
      </p:sp>
      <p:sp>
        <p:nvSpPr>
          <p:cNvPr id="317" name="Google Shape;317;p37"/>
          <p:cNvSpPr txBox="1"/>
          <p:nvPr>
            <p:ph idx="1" type="subTitle"/>
          </p:nvPr>
        </p:nvSpPr>
        <p:spPr>
          <a:xfrm>
            <a:off x="388100" y="1233225"/>
            <a:ext cx="81630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2"/>
                </a:solidFill>
                <a:latin typeface="Arial"/>
                <a:ea typeface="Arial"/>
                <a:cs typeface="Arial"/>
                <a:sym typeface="Arial"/>
              </a:rPr>
              <a:t>Presentation by Anand Low Hong Ren</a:t>
            </a:r>
            <a:endParaRPr/>
          </a:p>
        </p:txBody>
      </p:sp>
      <p:pic>
        <p:nvPicPr>
          <p:cNvPr id="318" name="Google Shape;318;p37"/>
          <p:cNvPicPr preferRelativeResize="0"/>
          <p:nvPr/>
        </p:nvPicPr>
        <p:blipFill>
          <a:blip r:embed="rId3">
            <a:alphaModFix/>
          </a:blip>
          <a:stretch>
            <a:fillRect/>
          </a:stretch>
        </p:blipFill>
        <p:spPr>
          <a:xfrm>
            <a:off x="4660200" y="1849250"/>
            <a:ext cx="1056875" cy="531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2 Image Segmentation</a:t>
            </a:r>
            <a:endParaRPr/>
          </a:p>
        </p:txBody>
      </p:sp>
      <p:sp>
        <p:nvSpPr>
          <p:cNvPr id="416" name="Google Shape;416;p46"/>
          <p:cNvSpPr txBox="1"/>
          <p:nvPr>
            <p:ph idx="1" type="body"/>
          </p:nvPr>
        </p:nvSpPr>
        <p:spPr>
          <a:xfrm>
            <a:off x="311700" y="1152475"/>
            <a:ext cx="36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a:p>
            <a:pPr indent="-342900" lvl="0" marL="457200" rtl="0" algn="l">
              <a:spcBef>
                <a:spcPts val="1600"/>
              </a:spcBef>
              <a:spcAft>
                <a:spcPts val="0"/>
              </a:spcAft>
              <a:buSzPts val="1800"/>
              <a:buAutoNum type="arabicPeriod"/>
            </a:pPr>
            <a:r>
              <a:rPr lang="en"/>
              <a:t>Define ROI and apply thresholding to segment the characters on the chip and the leads </a:t>
            </a:r>
            <a:endParaRPr/>
          </a:p>
          <a:p>
            <a:pPr indent="-342900" lvl="0" marL="457200" rtl="0" algn="l">
              <a:spcBef>
                <a:spcPts val="0"/>
              </a:spcBef>
              <a:spcAft>
                <a:spcPts val="0"/>
              </a:spcAft>
              <a:buSzPts val="1800"/>
              <a:buAutoNum type="arabicPeriod"/>
            </a:pPr>
            <a:r>
              <a:rPr lang="en"/>
              <a:t>Apply different thresholding algorithms and compare the results</a:t>
            </a:r>
            <a:endParaRPr/>
          </a:p>
        </p:txBody>
      </p:sp>
      <p:pic>
        <p:nvPicPr>
          <p:cNvPr id="417" name="Google Shape;417;p46"/>
          <p:cNvPicPr preferRelativeResize="0"/>
          <p:nvPr/>
        </p:nvPicPr>
        <p:blipFill>
          <a:blip r:embed="rId3">
            <a:alphaModFix/>
          </a:blip>
          <a:stretch>
            <a:fillRect/>
          </a:stretch>
        </p:blipFill>
        <p:spPr>
          <a:xfrm>
            <a:off x="4691050" y="1017725"/>
            <a:ext cx="3833717" cy="3860474"/>
          </a:xfrm>
          <a:prstGeom prst="rect">
            <a:avLst/>
          </a:prstGeom>
          <a:noFill/>
          <a:ln>
            <a:noFill/>
          </a:ln>
        </p:spPr>
      </p:pic>
      <p:sp>
        <p:nvSpPr>
          <p:cNvPr id="418" name="Google Shape;41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a:t>
            </a:r>
            <a:endParaRPr/>
          </a:p>
        </p:txBody>
      </p:sp>
      <p:sp>
        <p:nvSpPr>
          <p:cNvPr id="424" name="Google Shape;424;p47"/>
          <p:cNvSpPr txBox="1"/>
          <p:nvPr>
            <p:ph idx="1" type="body"/>
          </p:nvPr>
        </p:nvSpPr>
        <p:spPr>
          <a:xfrm>
            <a:off x="311700" y="1152475"/>
            <a:ext cx="4548900" cy="39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Q1: </a:t>
            </a:r>
            <a:r>
              <a:rPr lang="en" sz="1600"/>
              <a:t>How to process each component individually?</a:t>
            </a:r>
            <a:endParaRPr sz="1600"/>
          </a:p>
          <a:p>
            <a:pPr indent="0" lvl="0" marL="0" rtl="0" algn="l">
              <a:spcBef>
                <a:spcPts val="1600"/>
              </a:spcBef>
              <a:spcAft>
                <a:spcPts val="0"/>
              </a:spcAft>
              <a:buNone/>
            </a:pPr>
            <a:r>
              <a:rPr lang="en" sz="1600"/>
              <a:t>A1: </a:t>
            </a:r>
            <a:endParaRPr sz="1600"/>
          </a:p>
          <a:p>
            <a:pPr indent="0" lvl="0" marL="0" rtl="0" algn="l">
              <a:spcBef>
                <a:spcPts val="1600"/>
              </a:spcBef>
              <a:spcAft>
                <a:spcPts val="0"/>
              </a:spcAft>
              <a:buNone/>
            </a:pPr>
            <a:r>
              <a:rPr lang="en" sz="1600"/>
              <a:t>1.  The x and y- coordinates of the top left and bottom right corner of the chip is located through ImageJ. </a:t>
            </a:r>
            <a:endParaRPr sz="1600"/>
          </a:p>
          <a:p>
            <a:pPr indent="0" lvl="0" marL="0" rtl="0" algn="l">
              <a:spcBef>
                <a:spcPts val="1600"/>
              </a:spcBef>
              <a:spcAft>
                <a:spcPts val="0"/>
              </a:spcAft>
              <a:buNone/>
            </a:pPr>
            <a:r>
              <a:rPr lang="en" sz="1600"/>
              <a:t>2. A nested for loop is used to offset the ROI so that each chip is processed individually one after the other. </a:t>
            </a:r>
            <a:endParaRPr sz="1600"/>
          </a:p>
          <a:p>
            <a:pPr indent="0" lvl="0" marL="0" rtl="0" algn="l">
              <a:spcBef>
                <a:spcPts val="1600"/>
              </a:spcBef>
              <a:spcAft>
                <a:spcPts val="1600"/>
              </a:spcAft>
              <a:buNone/>
            </a:pPr>
            <a:r>
              <a:rPr lang="en" sz="1600"/>
              <a:t>3. The chips are processed row by row</a:t>
            </a:r>
            <a:r>
              <a:rPr lang="en"/>
              <a:t>. </a:t>
            </a:r>
            <a:endParaRPr/>
          </a:p>
        </p:txBody>
      </p:sp>
      <p:pic>
        <p:nvPicPr>
          <p:cNvPr id="425" name="Google Shape;425;p47"/>
          <p:cNvPicPr preferRelativeResize="0"/>
          <p:nvPr/>
        </p:nvPicPr>
        <p:blipFill>
          <a:blip r:embed="rId3">
            <a:alphaModFix/>
          </a:blip>
          <a:stretch>
            <a:fillRect/>
          </a:stretch>
        </p:blipFill>
        <p:spPr>
          <a:xfrm>
            <a:off x="5005925" y="1152475"/>
            <a:ext cx="3794503" cy="3820976"/>
          </a:xfrm>
          <a:prstGeom prst="rect">
            <a:avLst/>
          </a:prstGeom>
          <a:noFill/>
          <a:ln>
            <a:noFill/>
          </a:ln>
        </p:spPr>
      </p:pic>
      <p:sp>
        <p:nvSpPr>
          <p:cNvPr id="426" name="Google Shape;426;p47"/>
          <p:cNvSpPr txBox="1"/>
          <p:nvPr/>
        </p:nvSpPr>
        <p:spPr>
          <a:xfrm>
            <a:off x="5412350" y="1591875"/>
            <a:ext cx="304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endParaRPr>
              <a:solidFill>
                <a:srgbClr val="FF0000"/>
              </a:solidFill>
            </a:endParaRPr>
          </a:p>
        </p:txBody>
      </p:sp>
      <p:sp>
        <p:nvSpPr>
          <p:cNvPr id="427" name="Google Shape;427;p47"/>
          <p:cNvSpPr txBox="1"/>
          <p:nvPr/>
        </p:nvSpPr>
        <p:spPr>
          <a:xfrm>
            <a:off x="6321775" y="1591875"/>
            <a:ext cx="3042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endParaRPr/>
          </a:p>
        </p:txBody>
      </p:sp>
      <p:sp>
        <p:nvSpPr>
          <p:cNvPr id="428" name="Google Shape;428;p47"/>
          <p:cNvSpPr txBox="1"/>
          <p:nvPr/>
        </p:nvSpPr>
        <p:spPr>
          <a:xfrm>
            <a:off x="7287800" y="1591875"/>
            <a:ext cx="3042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3</a:t>
            </a:r>
            <a:endParaRPr/>
          </a:p>
        </p:txBody>
      </p:sp>
      <p:sp>
        <p:nvSpPr>
          <p:cNvPr id="429" name="Google Shape;429;p47"/>
          <p:cNvSpPr txBox="1"/>
          <p:nvPr/>
        </p:nvSpPr>
        <p:spPr>
          <a:xfrm>
            <a:off x="8175975" y="1591875"/>
            <a:ext cx="250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endParaRPr/>
          </a:p>
        </p:txBody>
      </p:sp>
      <p:sp>
        <p:nvSpPr>
          <p:cNvPr id="430" name="Google Shape;430;p47"/>
          <p:cNvSpPr txBox="1"/>
          <p:nvPr/>
        </p:nvSpPr>
        <p:spPr>
          <a:xfrm>
            <a:off x="5369900" y="2449075"/>
            <a:ext cx="304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endParaRPr/>
          </a:p>
        </p:txBody>
      </p:sp>
      <p:sp>
        <p:nvSpPr>
          <p:cNvPr id="431" name="Google Shape;431;p47"/>
          <p:cNvSpPr txBox="1"/>
          <p:nvPr/>
        </p:nvSpPr>
        <p:spPr>
          <a:xfrm>
            <a:off x="6321775" y="2490325"/>
            <a:ext cx="304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6</a:t>
            </a:r>
            <a:endParaRPr>
              <a:solidFill>
                <a:srgbClr val="FF0000"/>
              </a:solidFill>
            </a:endParaRPr>
          </a:p>
        </p:txBody>
      </p:sp>
      <p:sp>
        <p:nvSpPr>
          <p:cNvPr id="432" name="Google Shape;432;p47"/>
          <p:cNvSpPr txBox="1"/>
          <p:nvPr/>
        </p:nvSpPr>
        <p:spPr>
          <a:xfrm>
            <a:off x="7273650" y="2490325"/>
            <a:ext cx="250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endParaRPr>
              <a:solidFill>
                <a:srgbClr val="FF0000"/>
              </a:solidFill>
            </a:endParaRPr>
          </a:p>
        </p:txBody>
      </p:sp>
      <p:sp>
        <p:nvSpPr>
          <p:cNvPr id="433" name="Google Shape;433;p47"/>
          <p:cNvSpPr txBox="1"/>
          <p:nvPr/>
        </p:nvSpPr>
        <p:spPr>
          <a:xfrm>
            <a:off x="8209125" y="2455050"/>
            <a:ext cx="1839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8</a:t>
            </a:r>
            <a:endParaRPr>
              <a:solidFill>
                <a:srgbClr val="FF0000"/>
              </a:solidFill>
            </a:endParaRPr>
          </a:p>
        </p:txBody>
      </p:sp>
      <p:sp>
        <p:nvSpPr>
          <p:cNvPr id="434" name="Google Shape;434;p47"/>
          <p:cNvSpPr txBox="1"/>
          <p:nvPr/>
        </p:nvSpPr>
        <p:spPr>
          <a:xfrm>
            <a:off x="5396900" y="3304000"/>
            <a:ext cx="2502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9</a:t>
            </a:r>
            <a:endParaRPr>
              <a:solidFill>
                <a:srgbClr val="FF0000"/>
              </a:solidFill>
            </a:endParaRPr>
          </a:p>
        </p:txBody>
      </p:sp>
      <p:sp>
        <p:nvSpPr>
          <p:cNvPr id="435" name="Google Shape;435;p47"/>
          <p:cNvSpPr txBox="1"/>
          <p:nvPr/>
        </p:nvSpPr>
        <p:spPr>
          <a:xfrm>
            <a:off x="6282775" y="3304000"/>
            <a:ext cx="3822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endParaRPr>
              <a:solidFill>
                <a:srgbClr val="FF0000"/>
              </a:solidFill>
            </a:endParaRPr>
          </a:p>
        </p:txBody>
      </p:sp>
      <p:sp>
        <p:nvSpPr>
          <p:cNvPr id="436" name="Google Shape;436;p47"/>
          <p:cNvSpPr txBox="1"/>
          <p:nvPr/>
        </p:nvSpPr>
        <p:spPr>
          <a:xfrm>
            <a:off x="7248800" y="3286300"/>
            <a:ext cx="382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11</a:t>
            </a:r>
            <a:endParaRPr>
              <a:solidFill>
                <a:srgbClr val="FF0000"/>
              </a:solidFill>
            </a:endParaRPr>
          </a:p>
        </p:txBody>
      </p:sp>
      <p:sp>
        <p:nvSpPr>
          <p:cNvPr id="437" name="Google Shape;437;p47"/>
          <p:cNvSpPr txBox="1"/>
          <p:nvPr/>
        </p:nvSpPr>
        <p:spPr>
          <a:xfrm>
            <a:off x="8147675" y="3344500"/>
            <a:ext cx="4317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12</a:t>
            </a:r>
            <a:endParaRPr>
              <a:solidFill>
                <a:srgbClr val="FF0000"/>
              </a:solidFill>
            </a:endParaRPr>
          </a:p>
        </p:txBody>
      </p:sp>
      <p:sp>
        <p:nvSpPr>
          <p:cNvPr id="438" name="Google Shape;438;p47"/>
          <p:cNvSpPr txBox="1"/>
          <p:nvPr/>
        </p:nvSpPr>
        <p:spPr>
          <a:xfrm>
            <a:off x="5334525" y="4195450"/>
            <a:ext cx="544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13</a:t>
            </a:r>
            <a:endParaRPr>
              <a:solidFill>
                <a:srgbClr val="FF0000"/>
              </a:solidFill>
            </a:endParaRPr>
          </a:p>
        </p:txBody>
      </p:sp>
      <p:sp>
        <p:nvSpPr>
          <p:cNvPr id="439" name="Google Shape;439;p47"/>
          <p:cNvSpPr txBox="1"/>
          <p:nvPr/>
        </p:nvSpPr>
        <p:spPr>
          <a:xfrm>
            <a:off x="6258025" y="4195450"/>
            <a:ext cx="4317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14</a:t>
            </a:r>
            <a:endParaRPr>
              <a:solidFill>
                <a:srgbClr val="FF0000"/>
              </a:solidFill>
            </a:endParaRPr>
          </a:p>
        </p:txBody>
      </p:sp>
      <p:sp>
        <p:nvSpPr>
          <p:cNvPr id="440" name="Google Shape;440;p47"/>
          <p:cNvSpPr txBox="1"/>
          <p:nvPr/>
        </p:nvSpPr>
        <p:spPr>
          <a:xfrm>
            <a:off x="7206350" y="4195450"/>
            <a:ext cx="467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15</a:t>
            </a:r>
            <a:endParaRPr>
              <a:solidFill>
                <a:srgbClr val="FF0000"/>
              </a:solidFill>
            </a:endParaRPr>
          </a:p>
        </p:txBody>
      </p:sp>
      <p:sp>
        <p:nvSpPr>
          <p:cNvPr id="441" name="Google Shape;441;p47"/>
          <p:cNvSpPr txBox="1"/>
          <p:nvPr/>
        </p:nvSpPr>
        <p:spPr>
          <a:xfrm>
            <a:off x="8172425" y="4195450"/>
            <a:ext cx="3822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16</a:t>
            </a:r>
            <a:endParaRPr>
              <a:solidFill>
                <a:srgbClr val="FF0000"/>
              </a:solidFill>
            </a:endParaRPr>
          </a:p>
        </p:txBody>
      </p:sp>
      <p:sp>
        <p:nvSpPr>
          <p:cNvPr id="442" name="Google Shape;44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cont. </a:t>
            </a:r>
            <a:endParaRPr/>
          </a:p>
        </p:txBody>
      </p:sp>
      <p:sp>
        <p:nvSpPr>
          <p:cNvPr id="448" name="Google Shape;448;p48"/>
          <p:cNvSpPr txBox="1"/>
          <p:nvPr>
            <p:ph idx="1" type="body"/>
          </p:nvPr>
        </p:nvSpPr>
        <p:spPr>
          <a:xfrm>
            <a:off x="311700" y="1152475"/>
            <a:ext cx="4145400" cy="3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 </a:t>
            </a:r>
            <a:r>
              <a:rPr lang="en"/>
              <a:t>How does the segmentation works?</a:t>
            </a:r>
            <a:endParaRPr/>
          </a:p>
          <a:p>
            <a:pPr indent="0" lvl="0" marL="0" rtl="0" algn="l">
              <a:spcBef>
                <a:spcPts val="1600"/>
              </a:spcBef>
              <a:spcAft>
                <a:spcPts val="0"/>
              </a:spcAft>
              <a:buNone/>
            </a:pPr>
            <a:r>
              <a:rPr lang="en"/>
              <a:t>A2: </a:t>
            </a:r>
            <a:endParaRPr/>
          </a:p>
          <a:p>
            <a:pPr indent="-342900" lvl="0" marL="457200" rtl="0" algn="l">
              <a:spcBef>
                <a:spcPts val="1600"/>
              </a:spcBef>
              <a:spcAft>
                <a:spcPts val="0"/>
              </a:spcAft>
              <a:buSzPts val="1800"/>
              <a:buAutoNum type="arabicPeriod"/>
            </a:pPr>
            <a:r>
              <a:rPr lang="en"/>
              <a:t>The key concept to segmentation is thresholding. </a:t>
            </a:r>
            <a:endParaRPr/>
          </a:p>
          <a:p>
            <a:pPr indent="-317500" lvl="1" marL="914400" rtl="0" algn="l">
              <a:spcBef>
                <a:spcPts val="0"/>
              </a:spcBef>
              <a:spcAft>
                <a:spcPts val="0"/>
              </a:spcAft>
              <a:buSzPts val="1400"/>
              <a:buAutoNum type="alphaLcPeriod"/>
            </a:pPr>
            <a:r>
              <a:rPr lang="en"/>
              <a:t>selecting a threshold value</a:t>
            </a:r>
            <a:endParaRPr/>
          </a:p>
          <a:p>
            <a:pPr indent="-317500" lvl="1" marL="914400" rtl="0" algn="l">
              <a:spcBef>
                <a:spcPts val="0"/>
              </a:spcBef>
              <a:spcAft>
                <a:spcPts val="0"/>
              </a:spcAft>
              <a:buSzPts val="1400"/>
              <a:buAutoNum type="alphaLcPeriod"/>
            </a:pPr>
            <a:r>
              <a:rPr lang="en"/>
              <a:t>any pixel value is above the threshold value is set to a binary 1</a:t>
            </a:r>
            <a:endParaRPr/>
          </a:p>
          <a:p>
            <a:pPr indent="-317500" lvl="1" marL="914400" rtl="0" algn="l">
              <a:spcBef>
                <a:spcPts val="0"/>
              </a:spcBef>
              <a:spcAft>
                <a:spcPts val="0"/>
              </a:spcAft>
              <a:buSzPts val="1400"/>
              <a:buAutoNum type="alphaLcPeriod"/>
            </a:pPr>
            <a:r>
              <a:rPr lang="en"/>
              <a:t> value is equal or below the threshold value is set to a binary 0</a:t>
            </a:r>
            <a:endParaRPr/>
          </a:p>
          <a:p>
            <a:pPr indent="-342900" lvl="0" marL="457200" rtl="0" algn="l">
              <a:spcBef>
                <a:spcPts val="0"/>
              </a:spcBef>
              <a:spcAft>
                <a:spcPts val="0"/>
              </a:spcAft>
              <a:buSzPts val="1800"/>
              <a:buAutoNum type="arabicPeriod"/>
            </a:pPr>
            <a:r>
              <a:rPr lang="en"/>
              <a:t>There are many types of thresholding algorithms. </a:t>
            </a:r>
            <a:endParaRPr/>
          </a:p>
        </p:txBody>
      </p:sp>
      <p:pic>
        <p:nvPicPr>
          <p:cNvPr id="449" name="Google Shape;449;p48"/>
          <p:cNvPicPr preferRelativeResize="0"/>
          <p:nvPr/>
        </p:nvPicPr>
        <p:blipFill>
          <a:blip r:embed="rId3">
            <a:alphaModFix/>
          </a:blip>
          <a:stretch>
            <a:fillRect/>
          </a:stretch>
        </p:blipFill>
        <p:spPr>
          <a:xfrm>
            <a:off x="4609500" y="1170125"/>
            <a:ext cx="4382101" cy="2735915"/>
          </a:xfrm>
          <a:prstGeom prst="rect">
            <a:avLst/>
          </a:prstGeom>
          <a:noFill/>
          <a:ln>
            <a:noFill/>
          </a:ln>
        </p:spPr>
      </p:pic>
      <p:sp>
        <p:nvSpPr>
          <p:cNvPr id="450" name="Google Shape;45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Thresholding in OpenCV</a:t>
            </a:r>
            <a:endParaRPr/>
          </a:p>
        </p:txBody>
      </p:sp>
      <p:sp>
        <p:nvSpPr>
          <p:cNvPr id="456" name="Google Shape;456;p49"/>
          <p:cNvSpPr txBox="1"/>
          <p:nvPr>
            <p:ph idx="1" type="body"/>
          </p:nvPr>
        </p:nvSpPr>
        <p:spPr>
          <a:xfrm>
            <a:off x="311700" y="1131250"/>
            <a:ext cx="4343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OpenCV Python comes with 6 global thresholding functions which are binary, truncate, threshold to zero and Otsu’s thresholding algorithm.</a:t>
            </a:r>
            <a:endParaRPr/>
          </a:p>
          <a:p>
            <a:pPr indent="-342900" lvl="0" marL="457200" rtl="0" algn="l">
              <a:spcBef>
                <a:spcPts val="0"/>
              </a:spcBef>
              <a:spcAft>
                <a:spcPts val="0"/>
              </a:spcAft>
              <a:buSzPts val="1800"/>
              <a:buAutoNum type="arabicPeriod"/>
            </a:pPr>
            <a:r>
              <a:rPr lang="en"/>
              <a:t>OpenCV Python also includes adaptive local thresholding which thresholds a pixel based on nearby pixels rather than the whole image. </a:t>
            </a:r>
            <a:endParaRPr/>
          </a:p>
          <a:p>
            <a:pPr indent="0" lvl="0" marL="457200" rtl="0" algn="l">
              <a:spcBef>
                <a:spcPts val="1600"/>
              </a:spcBef>
              <a:spcAft>
                <a:spcPts val="1600"/>
              </a:spcAft>
              <a:buNone/>
            </a:pPr>
            <a:r>
              <a:t/>
            </a:r>
            <a:endParaRPr/>
          </a:p>
        </p:txBody>
      </p:sp>
      <p:cxnSp>
        <p:nvCxnSpPr>
          <p:cNvPr id="457" name="Google Shape;457;p49"/>
          <p:cNvCxnSpPr/>
          <p:nvPr/>
        </p:nvCxnSpPr>
        <p:spPr>
          <a:xfrm flipH="1" rot="10800000">
            <a:off x="5716550" y="1184000"/>
            <a:ext cx="1476600" cy="7500"/>
          </a:xfrm>
          <a:prstGeom prst="straightConnector1">
            <a:avLst/>
          </a:prstGeom>
          <a:noFill/>
          <a:ln cap="flat" cmpd="sng" w="9525">
            <a:solidFill>
              <a:srgbClr val="FF0000"/>
            </a:solidFill>
            <a:prstDash val="solid"/>
            <a:round/>
            <a:headEnd len="med" w="med" type="none"/>
            <a:tailEnd len="med" w="med" type="none"/>
          </a:ln>
        </p:spPr>
      </p:cxnSp>
      <p:pic>
        <p:nvPicPr>
          <p:cNvPr id="458" name="Google Shape;458;p49"/>
          <p:cNvPicPr preferRelativeResize="0"/>
          <p:nvPr/>
        </p:nvPicPr>
        <p:blipFill>
          <a:blip r:embed="rId3">
            <a:alphaModFix/>
          </a:blip>
          <a:stretch>
            <a:fillRect/>
          </a:stretch>
        </p:blipFill>
        <p:spPr>
          <a:xfrm>
            <a:off x="5105300" y="835025"/>
            <a:ext cx="3410201" cy="3970875"/>
          </a:xfrm>
          <a:prstGeom prst="rect">
            <a:avLst/>
          </a:prstGeom>
          <a:noFill/>
          <a:ln>
            <a:noFill/>
          </a:ln>
        </p:spPr>
      </p:pic>
      <p:cxnSp>
        <p:nvCxnSpPr>
          <p:cNvPr id="459" name="Google Shape;459;p49"/>
          <p:cNvCxnSpPr/>
          <p:nvPr/>
        </p:nvCxnSpPr>
        <p:spPr>
          <a:xfrm>
            <a:off x="5614575" y="1184025"/>
            <a:ext cx="1540500" cy="300"/>
          </a:xfrm>
          <a:prstGeom prst="straightConnector1">
            <a:avLst/>
          </a:prstGeom>
          <a:noFill/>
          <a:ln cap="flat" cmpd="sng" w="9525">
            <a:solidFill>
              <a:srgbClr val="FF0000"/>
            </a:solidFill>
            <a:prstDash val="solid"/>
            <a:round/>
            <a:headEnd len="med" w="med" type="none"/>
            <a:tailEnd len="med" w="med" type="none"/>
          </a:ln>
        </p:spPr>
      </p:cxnSp>
      <p:cxnSp>
        <p:nvCxnSpPr>
          <p:cNvPr id="460" name="Google Shape;460;p49"/>
          <p:cNvCxnSpPr/>
          <p:nvPr/>
        </p:nvCxnSpPr>
        <p:spPr>
          <a:xfrm>
            <a:off x="5640025" y="1744200"/>
            <a:ext cx="1515000" cy="0"/>
          </a:xfrm>
          <a:prstGeom prst="straightConnector1">
            <a:avLst/>
          </a:prstGeom>
          <a:noFill/>
          <a:ln cap="flat" cmpd="sng" w="9525">
            <a:solidFill>
              <a:srgbClr val="FF0000"/>
            </a:solidFill>
            <a:prstDash val="solid"/>
            <a:round/>
            <a:headEnd len="med" w="med" type="none"/>
            <a:tailEnd len="med" w="med" type="none"/>
          </a:ln>
        </p:spPr>
      </p:cxnSp>
      <p:cxnSp>
        <p:nvCxnSpPr>
          <p:cNvPr id="461" name="Google Shape;461;p49"/>
          <p:cNvCxnSpPr/>
          <p:nvPr/>
        </p:nvCxnSpPr>
        <p:spPr>
          <a:xfrm>
            <a:off x="5627300" y="2304400"/>
            <a:ext cx="1515000" cy="0"/>
          </a:xfrm>
          <a:prstGeom prst="straightConnector1">
            <a:avLst/>
          </a:prstGeom>
          <a:noFill/>
          <a:ln cap="flat" cmpd="sng" w="9525">
            <a:solidFill>
              <a:srgbClr val="FF0000"/>
            </a:solidFill>
            <a:prstDash val="solid"/>
            <a:round/>
            <a:headEnd len="med" w="med" type="none"/>
            <a:tailEnd len="med" w="med" type="none"/>
          </a:ln>
        </p:spPr>
      </p:cxnSp>
      <p:cxnSp>
        <p:nvCxnSpPr>
          <p:cNvPr id="462" name="Google Shape;462;p49"/>
          <p:cNvCxnSpPr/>
          <p:nvPr/>
        </p:nvCxnSpPr>
        <p:spPr>
          <a:xfrm>
            <a:off x="5627300" y="2839450"/>
            <a:ext cx="1515000" cy="0"/>
          </a:xfrm>
          <a:prstGeom prst="straightConnector1">
            <a:avLst/>
          </a:prstGeom>
          <a:noFill/>
          <a:ln cap="flat" cmpd="sng" w="9525">
            <a:solidFill>
              <a:srgbClr val="FF0000"/>
            </a:solidFill>
            <a:prstDash val="solid"/>
            <a:round/>
            <a:headEnd len="med" w="med" type="none"/>
            <a:tailEnd len="med" w="med" type="none"/>
          </a:ln>
        </p:spPr>
      </p:cxnSp>
      <p:cxnSp>
        <p:nvCxnSpPr>
          <p:cNvPr id="463" name="Google Shape;463;p49"/>
          <p:cNvCxnSpPr/>
          <p:nvPr/>
        </p:nvCxnSpPr>
        <p:spPr>
          <a:xfrm>
            <a:off x="5646325" y="3412025"/>
            <a:ext cx="1502400" cy="0"/>
          </a:xfrm>
          <a:prstGeom prst="straightConnector1">
            <a:avLst/>
          </a:prstGeom>
          <a:noFill/>
          <a:ln cap="flat" cmpd="sng" w="9525">
            <a:solidFill>
              <a:srgbClr val="FF0000"/>
            </a:solidFill>
            <a:prstDash val="solid"/>
            <a:round/>
            <a:headEnd len="med" w="med" type="none"/>
            <a:tailEnd len="med" w="med" type="none"/>
          </a:ln>
        </p:spPr>
      </p:cxnSp>
      <p:cxnSp>
        <p:nvCxnSpPr>
          <p:cNvPr id="464" name="Google Shape;464;p49"/>
          <p:cNvCxnSpPr/>
          <p:nvPr/>
        </p:nvCxnSpPr>
        <p:spPr>
          <a:xfrm>
            <a:off x="5614575" y="3972200"/>
            <a:ext cx="1540500" cy="0"/>
          </a:xfrm>
          <a:prstGeom prst="straightConnector1">
            <a:avLst/>
          </a:prstGeom>
          <a:noFill/>
          <a:ln cap="flat" cmpd="sng" w="9525">
            <a:solidFill>
              <a:srgbClr val="FF0000"/>
            </a:solidFill>
            <a:prstDash val="solid"/>
            <a:round/>
            <a:headEnd len="med" w="med" type="none"/>
            <a:tailEnd len="med" w="med" type="none"/>
          </a:ln>
        </p:spPr>
      </p:cxnSp>
      <p:sp>
        <p:nvSpPr>
          <p:cNvPr id="465" name="Google Shape;46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Otsu’s binarization</a:t>
            </a:r>
            <a:endParaRPr/>
          </a:p>
        </p:txBody>
      </p:sp>
      <p:sp>
        <p:nvSpPr>
          <p:cNvPr id="471" name="Google Shape;471;p50"/>
          <p:cNvSpPr txBox="1"/>
          <p:nvPr>
            <p:ph idx="1" type="body"/>
          </p:nvPr>
        </p:nvSpPr>
        <p:spPr>
          <a:xfrm>
            <a:off x="311700" y="1128325"/>
            <a:ext cx="432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Otsu's method avoids having to choose a value and determines it automatically.</a:t>
            </a:r>
            <a:endParaRPr/>
          </a:p>
          <a:p>
            <a:pPr indent="-342900" lvl="0" marL="457200" rtl="0" algn="l">
              <a:spcBef>
                <a:spcPts val="0"/>
              </a:spcBef>
              <a:spcAft>
                <a:spcPts val="0"/>
              </a:spcAft>
              <a:buSzPts val="1800"/>
              <a:buAutoNum type="arabicPeriod"/>
            </a:pPr>
            <a:r>
              <a:rPr lang="en"/>
              <a:t>Otsu's algorithm tries to find a threshold value (t) which minimizes the weighted within-class variance given by the relation.</a:t>
            </a:r>
            <a:endParaRPr/>
          </a:p>
          <a:p>
            <a:pPr indent="-342900" lvl="0" marL="457200" rtl="0" algn="l">
              <a:spcBef>
                <a:spcPts val="0"/>
              </a:spcBef>
              <a:spcAft>
                <a:spcPts val="0"/>
              </a:spcAft>
              <a:buSzPts val="1800"/>
              <a:buAutoNum type="arabicPeriod"/>
            </a:pPr>
            <a:r>
              <a:rPr lang="en"/>
              <a:t>It actually finds a value of t which lies in between two peaks such that variances to both classes are minimal.</a:t>
            </a:r>
            <a:endParaRPr/>
          </a:p>
        </p:txBody>
      </p:sp>
      <p:pic>
        <p:nvPicPr>
          <p:cNvPr id="472" name="Google Shape;472;p50"/>
          <p:cNvPicPr preferRelativeResize="0"/>
          <p:nvPr/>
        </p:nvPicPr>
        <p:blipFill>
          <a:blip r:embed="rId3">
            <a:alphaModFix/>
          </a:blip>
          <a:stretch>
            <a:fillRect/>
          </a:stretch>
        </p:blipFill>
        <p:spPr>
          <a:xfrm>
            <a:off x="4788900" y="614725"/>
            <a:ext cx="4202700" cy="2239900"/>
          </a:xfrm>
          <a:prstGeom prst="rect">
            <a:avLst/>
          </a:prstGeom>
          <a:noFill/>
          <a:ln>
            <a:noFill/>
          </a:ln>
        </p:spPr>
      </p:pic>
      <p:pic>
        <p:nvPicPr>
          <p:cNvPr id="473" name="Google Shape;473;p50"/>
          <p:cNvPicPr preferRelativeResize="0"/>
          <p:nvPr/>
        </p:nvPicPr>
        <p:blipFill>
          <a:blip r:embed="rId4">
            <a:alphaModFix/>
          </a:blip>
          <a:stretch>
            <a:fillRect/>
          </a:stretch>
        </p:blipFill>
        <p:spPr>
          <a:xfrm>
            <a:off x="4756700" y="3401425"/>
            <a:ext cx="4202700" cy="1027933"/>
          </a:xfrm>
          <a:prstGeom prst="rect">
            <a:avLst/>
          </a:prstGeom>
          <a:noFill/>
          <a:ln>
            <a:noFill/>
          </a:ln>
        </p:spPr>
      </p:pic>
      <p:sp>
        <p:nvSpPr>
          <p:cNvPr id="474" name="Google Shape;47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thresholding </a:t>
            </a:r>
            <a:endParaRPr/>
          </a:p>
        </p:txBody>
      </p:sp>
      <p:sp>
        <p:nvSpPr>
          <p:cNvPr id="480" name="Google Shape;480;p51"/>
          <p:cNvSpPr txBox="1"/>
          <p:nvPr>
            <p:ph idx="1" type="body"/>
          </p:nvPr>
        </p:nvSpPr>
        <p:spPr>
          <a:xfrm>
            <a:off x="311700" y="1152475"/>
            <a:ext cx="434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Global thresholding may not be good when image has different lighting conditions in different areas. </a:t>
            </a:r>
            <a:endParaRPr/>
          </a:p>
          <a:p>
            <a:pPr indent="-342900" lvl="0" marL="457200" rtl="0" algn="l">
              <a:spcBef>
                <a:spcPts val="0"/>
              </a:spcBef>
              <a:spcAft>
                <a:spcPts val="0"/>
              </a:spcAft>
              <a:buSzPts val="1800"/>
              <a:buAutoNum type="arabicPeriod"/>
            </a:pPr>
            <a:r>
              <a:rPr lang="en"/>
              <a:t>The algorithm calculate the threshold for a small region of the image.</a:t>
            </a:r>
            <a:endParaRPr/>
          </a:p>
          <a:p>
            <a:pPr indent="-342900" lvl="0" marL="457200" rtl="0" algn="l">
              <a:spcBef>
                <a:spcPts val="0"/>
              </a:spcBef>
              <a:spcAft>
                <a:spcPts val="0"/>
              </a:spcAft>
              <a:buSzPts val="1800"/>
              <a:buAutoNum type="arabicPeriod"/>
            </a:pPr>
            <a:r>
              <a:rPr lang="en"/>
              <a:t> we get different thresholds for different regions of the same image</a:t>
            </a:r>
            <a:endParaRPr/>
          </a:p>
        </p:txBody>
      </p:sp>
      <p:pic>
        <p:nvPicPr>
          <p:cNvPr id="481" name="Google Shape;481;p51"/>
          <p:cNvPicPr preferRelativeResize="0"/>
          <p:nvPr/>
        </p:nvPicPr>
        <p:blipFill>
          <a:blip r:embed="rId3">
            <a:alphaModFix/>
          </a:blip>
          <a:stretch>
            <a:fillRect/>
          </a:stretch>
        </p:blipFill>
        <p:spPr>
          <a:xfrm>
            <a:off x="4797147" y="1152475"/>
            <a:ext cx="3560200" cy="3671249"/>
          </a:xfrm>
          <a:prstGeom prst="rect">
            <a:avLst/>
          </a:prstGeom>
          <a:noFill/>
          <a:ln>
            <a:noFill/>
          </a:ln>
        </p:spPr>
      </p:pic>
      <p:sp>
        <p:nvSpPr>
          <p:cNvPr id="482" name="Google Shape;48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thresholding in OpenCV</a:t>
            </a:r>
            <a:endParaRPr/>
          </a:p>
        </p:txBody>
      </p:sp>
      <p:sp>
        <p:nvSpPr>
          <p:cNvPr id="488" name="Google Shape;48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2 Types: </a:t>
            </a:r>
            <a:endParaRPr/>
          </a:p>
          <a:p>
            <a:pPr indent="-317500" lvl="1" marL="914400" rtl="0" algn="l">
              <a:spcBef>
                <a:spcPts val="0"/>
              </a:spcBef>
              <a:spcAft>
                <a:spcPts val="0"/>
              </a:spcAft>
              <a:buSzPts val="1400"/>
              <a:buAutoNum type="alphaLcPeriod"/>
            </a:pPr>
            <a:r>
              <a:rPr lang="en"/>
              <a:t>cv2.ADAPTIVE_THRESH_MEAN_C : threshold value is the mean of neighbourhood area.</a:t>
            </a:r>
            <a:endParaRPr/>
          </a:p>
          <a:p>
            <a:pPr indent="-317500" lvl="1" marL="914400" rtl="0" algn="l">
              <a:spcBef>
                <a:spcPts val="0"/>
              </a:spcBef>
              <a:spcAft>
                <a:spcPts val="0"/>
              </a:spcAft>
              <a:buSzPts val="1400"/>
              <a:buAutoNum type="alphaLcPeriod"/>
            </a:pPr>
            <a:r>
              <a:rPr lang="en"/>
              <a:t>cv2.ADAPTIVE_THRESH_GAUSSIAN_C : threshold value is the weighted sum of neighbourhood values where weights are a gaussian window.</a:t>
            </a:r>
            <a:endParaRPr/>
          </a:p>
          <a:p>
            <a:pPr indent="-342900" lvl="0" marL="457200" rtl="0" algn="l">
              <a:spcBef>
                <a:spcPts val="0"/>
              </a:spcBef>
              <a:spcAft>
                <a:spcPts val="0"/>
              </a:spcAft>
              <a:buSzPts val="1800"/>
              <a:buAutoNum type="arabicPeriod"/>
            </a:pPr>
            <a:r>
              <a:rPr lang="en"/>
              <a:t>The parameters needed to be determined by the user are the Block Size and C. </a:t>
            </a:r>
            <a:endParaRPr/>
          </a:p>
          <a:p>
            <a:pPr indent="-317500" lvl="1" marL="914400" rtl="0" algn="l">
              <a:spcBef>
                <a:spcPts val="0"/>
              </a:spcBef>
              <a:spcAft>
                <a:spcPts val="0"/>
              </a:spcAft>
              <a:buSzPts val="1400"/>
              <a:buAutoNum type="alphaLcPeriod"/>
            </a:pPr>
            <a:r>
              <a:rPr lang="en"/>
              <a:t>Block Size - the size of neighbourhood area </a:t>
            </a:r>
            <a:endParaRPr/>
          </a:p>
          <a:p>
            <a:pPr indent="-317500" lvl="1" marL="914400" rtl="0" algn="l">
              <a:spcBef>
                <a:spcPts val="0"/>
              </a:spcBef>
              <a:spcAft>
                <a:spcPts val="0"/>
              </a:spcAft>
              <a:buSzPts val="1400"/>
              <a:buAutoNum type="alphaLcPeriod"/>
            </a:pPr>
            <a:r>
              <a:rPr lang="en"/>
              <a:t>C - a constant which is subtracted from the mean calculated. </a:t>
            </a:r>
            <a:endParaRPr/>
          </a:p>
          <a:p>
            <a:pPr indent="0" lvl="0" marL="0" rtl="0" algn="l">
              <a:spcBef>
                <a:spcPts val="1600"/>
              </a:spcBef>
              <a:spcAft>
                <a:spcPts val="1600"/>
              </a:spcAft>
              <a:buNone/>
            </a:pPr>
            <a:r>
              <a:t/>
            </a:r>
            <a:endParaRPr/>
          </a:p>
        </p:txBody>
      </p:sp>
      <p:sp>
        <p:nvSpPr>
          <p:cNvPr id="489" name="Google Shape;48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3"/>
          <p:cNvSpPr txBox="1"/>
          <p:nvPr>
            <p:ph type="title"/>
          </p:nvPr>
        </p:nvSpPr>
        <p:spPr>
          <a:xfrm>
            <a:off x="253775" y="44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v = 127) </a:t>
            </a:r>
            <a:endParaRPr/>
          </a:p>
        </p:txBody>
      </p:sp>
      <p:pic>
        <p:nvPicPr>
          <p:cNvPr id="495" name="Google Shape;495;p53"/>
          <p:cNvPicPr preferRelativeResize="0"/>
          <p:nvPr/>
        </p:nvPicPr>
        <p:blipFill>
          <a:blip r:embed="rId3">
            <a:alphaModFix/>
          </a:blip>
          <a:stretch>
            <a:fillRect/>
          </a:stretch>
        </p:blipFill>
        <p:spPr>
          <a:xfrm>
            <a:off x="4351824" y="443512"/>
            <a:ext cx="4245252" cy="4256475"/>
          </a:xfrm>
          <a:prstGeom prst="rect">
            <a:avLst/>
          </a:prstGeom>
          <a:noFill/>
          <a:ln>
            <a:noFill/>
          </a:ln>
        </p:spPr>
      </p:pic>
      <p:sp>
        <p:nvSpPr>
          <p:cNvPr id="496" name="Google Shape;496;p53"/>
          <p:cNvSpPr txBox="1"/>
          <p:nvPr/>
        </p:nvSpPr>
        <p:spPr>
          <a:xfrm>
            <a:off x="181125" y="1016200"/>
            <a:ext cx="294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Binary Thresholding</a:t>
            </a:r>
            <a:endParaRPr b="1" i="1" sz="1600" u="sng"/>
          </a:p>
        </p:txBody>
      </p:sp>
      <p:pic>
        <p:nvPicPr>
          <p:cNvPr id="497" name="Google Shape;497;p53"/>
          <p:cNvPicPr preferRelativeResize="0"/>
          <p:nvPr/>
        </p:nvPicPr>
        <p:blipFill>
          <a:blip r:embed="rId4">
            <a:alphaModFix/>
          </a:blip>
          <a:stretch>
            <a:fillRect/>
          </a:stretch>
        </p:blipFill>
        <p:spPr>
          <a:xfrm>
            <a:off x="181125" y="1548200"/>
            <a:ext cx="1878374" cy="1736339"/>
          </a:xfrm>
          <a:prstGeom prst="rect">
            <a:avLst/>
          </a:prstGeom>
          <a:noFill/>
          <a:ln>
            <a:noFill/>
          </a:ln>
        </p:spPr>
      </p:pic>
      <p:pic>
        <p:nvPicPr>
          <p:cNvPr id="498" name="Google Shape;498;p53"/>
          <p:cNvPicPr preferRelativeResize="0"/>
          <p:nvPr/>
        </p:nvPicPr>
        <p:blipFill>
          <a:blip r:embed="rId5">
            <a:alphaModFix/>
          </a:blip>
          <a:stretch>
            <a:fillRect/>
          </a:stretch>
        </p:blipFill>
        <p:spPr>
          <a:xfrm>
            <a:off x="2195013" y="2659675"/>
            <a:ext cx="2021288" cy="1884707"/>
          </a:xfrm>
          <a:prstGeom prst="rect">
            <a:avLst/>
          </a:prstGeom>
          <a:noFill/>
          <a:ln>
            <a:noFill/>
          </a:ln>
        </p:spPr>
      </p:pic>
      <p:sp>
        <p:nvSpPr>
          <p:cNvPr id="499" name="Google Shape;499;p53"/>
          <p:cNvSpPr txBox="1"/>
          <p:nvPr/>
        </p:nvSpPr>
        <p:spPr>
          <a:xfrm>
            <a:off x="320963" y="3315675"/>
            <a:ext cx="159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Character can’t be seen properly</a:t>
            </a:r>
            <a:endParaRPr/>
          </a:p>
        </p:txBody>
      </p:sp>
      <p:sp>
        <p:nvSpPr>
          <p:cNvPr id="500" name="Google Shape;500;p53"/>
          <p:cNvSpPr txBox="1"/>
          <p:nvPr/>
        </p:nvSpPr>
        <p:spPr>
          <a:xfrm>
            <a:off x="2402500" y="2173075"/>
            <a:ext cx="18138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Very clear sample </a:t>
            </a:r>
            <a:endParaRPr/>
          </a:p>
        </p:txBody>
      </p:sp>
      <p:sp>
        <p:nvSpPr>
          <p:cNvPr id="501" name="Google Shape;50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53"/>
          <p:cNvSpPr/>
          <p:nvPr/>
        </p:nvSpPr>
        <p:spPr>
          <a:xfrm>
            <a:off x="7558950" y="610350"/>
            <a:ext cx="1038000" cy="97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4413425" y="3523050"/>
            <a:ext cx="1038000" cy="97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7510675" y="3523050"/>
            <a:ext cx="1038000" cy="97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5491550" y="610350"/>
            <a:ext cx="1038000" cy="97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cont.</a:t>
            </a:r>
            <a:endParaRPr/>
          </a:p>
        </p:txBody>
      </p:sp>
      <p:pic>
        <p:nvPicPr>
          <p:cNvPr id="511" name="Google Shape;511;p54"/>
          <p:cNvPicPr preferRelativeResize="0"/>
          <p:nvPr/>
        </p:nvPicPr>
        <p:blipFill>
          <a:blip r:embed="rId3">
            <a:alphaModFix/>
          </a:blip>
          <a:stretch>
            <a:fillRect/>
          </a:stretch>
        </p:blipFill>
        <p:spPr>
          <a:xfrm>
            <a:off x="4409425" y="370700"/>
            <a:ext cx="4356625" cy="4368181"/>
          </a:xfrm>
          <a:prstGeom prst="rect">
            <a:avLst/>
          </a:prstGeom>
          <a:noFill/>
          <a:ln>
            <a:noFill/>
          </a:ln>
        </p:spPr>
      </p:pic>
      <p:sp>
        <p:nvSpPr>
          <p:cNvPr id="512" name="Google Shape;512;p54"/>
          <p:cNvSpPr txBox="1"/>
          <p:nvPr/>
        </p:nvSpPr>
        <p:spPr>
          <a:xfrm>
            <a:off x="412825" y="1170025"/>
            <a:ext cx="3996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binary inverse thresholding</a:t>
            </a:r>
            <a:endParaRPr b="1" i="1" sz="1600" u="sng"/>
          </a:p>
        </p:txBody>
      </p:sp>
      <p:pic>
        <p:nvPicPr>
          <p:cNvPr id="513" name="Google Shape;513;p54"/>
          <p:cNvPicPr preferRelativeResize="0"/>
          <p:nvPr/>
        </p:nvPicPr>
        <p:blipFill rotWithShape="1">
          <a:blip r:embed="rId4">
            <a:alphaModFix/>
          </a:blip>
          <a:srcRect b="0" l="0" r="0" t="2152"/>
          <a:stretch/>
        </p:blipFill>
        <p:spPr>
          <a:xfrm>
            <a:off x="604200" y="1691425"/>
            <a:ext cx="3065751" cy="3046700"/>
          </a:xfrm>
          <a:prstGeom prst="rect">
            <a:avLst/>
          </a:prstGeom>
          <a:noFill/>
          <a:ln>
            <a:noFill/>
          </a:ln>
        </p:spPr>
      </p:pic>
      <p:sp>
        <p:nvSpPr>
          <p:cNvPr id="514" name="Google Shape;51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5"/>
          <p:cNvPicPr preferRelativeResize="0"/>
          <p:nvPr/>
        </p:nvPicPr>
        <p:blipFill>
          <a:blip r:embed="rId3">
            <a:alphaModFix/>
          </a:blip>
          <a:stretch>
            <a:fillRect/>
          </a:stretch>
        </p:blipFill>
        <p:spPr>
          <a:xfrm>
            <a:off x="384075" y="754800"/>
            <a:ext cx="4018975" cy="4029600"/>
          </a:xfrm>
          <a:prstGeom prst="rect">
            <a:avLst/>
          </a:prstGeom>
          <a:noFill/>
          <a:ln>
            <a:noFill/>
          </a:ln>
        </p:spPr>
      </p:pic>
      <p:pic>
        <p:nvPicPr>
          <p:cNvPr id="520" name="Google Shape;520;p55"/>
          <p:cNvPicPr preferRelativeResize="0"/>
          <p:nvPr/>
        </p:nvPicPr>
        <p:blipFill>
          <a:blip r:embed="rId4">
            <a:alphaModFix/>
          </a:blip>
          <a:stretch>
            <a:fillRect/>
          </a:stretch>
        </p:blipFill>
        <p:spPr>
          <a:xfrm>
            <a:off x="4572000" y="760125"/>
            <a:ext cx="4018974" cy="4024275"/>
          </a:xfrm>
          <a:prstGeom prst="rect">
            <a:avLst/>
          </a:prstGeom>
          <a:noFill/>
          <a:ln>
            <a:noFill/>
          </a:ln>
        </p:spPr>
      </p:pic>
      <p:sp>
        <p:nvSpPr>
          <p:cNvPr id="521" name="Google Shape;521;p55"/>
          <p:cNvSpPr txBox="1"/>
          <p:nvPr/>
        </p:nvSpPr>
        <p:spPr>
          <a:xfrm>
            <a:off x="389650" y="243275"/>
            <a:ext cx="39966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truncate thresholding</a:t>
            </a:r>
            <a:endParaRPr b="1" i="1" sz="1600" u="sng"/>
          </a:p>
        </p:txBody>
      </p:sp>
      <p:sp>
        <p:nvSpPr>
          <p:cNvPr id="522" name="Google Shape;522;p55"/>
          <p:cNvSpPr txBox="1"/>
          <p:nvPr/>
        </p:nvSpPr>
        <p:spPr>
          <a:xfrm>
            <a:off x="4594825" y="243275"/>
            <a:ext cx="40191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to zero thresholding</a:t>
            </a:r>
            <a:endParaRPr b="1" i="1" sz="1600" u="sng"/>
          </a:p>
        </p:txBody>
      </p:sp>
      <p:sp>
        <p:nvSpPr>
          <p:cNvPr id="523" name="Google Shape;52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55"/>
          <p:cNvSpPr/>
          <p:nvPr/>
        </p:nvSpPr>
        <p:spPr>
          <a:xfrm>
            <a:off x="2335200" y="2672575"/>
            <a:ext cx="1114200" cy="105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1372225" y="1789850"/>
            <a:ext cx="1114200" cy="105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2335200" y="1789850"/>
            <a:ext cx="1114200" cy="105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5"/>
          <p:cNvSpPr/>
          <p:nvPr/>
        </p:nvSpPr>
        <p:spPr>
          <a:xfrm>
            <a:off x="1372225" y="2672575"/>
            <a:ext cx="1114200" cy="105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5"/>
          <p:cNvSpPr/>
          <p:nvPr/>
        </p:nvSpPr>
        <p:spPr>
          <a:xfrm>
            <a:off x="3328975" y="890975"/>
            <a:ext cx="1114200" cy="1050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Digital Imaging Concepts</a:t>
            </a:r>
            <a:endParaRPr/>
          </a:p>
        </p:txBody>
      </p:sp>
      <p:sp>
        <p:nvSpPr>
          <p:cNvPr id="324" name="Google Shape;324;p38"/>
          <p:cNvSpPr txBox="1"/>
          <p:nvPr>
            <p:ph idx="1" type="body"/>
          </p:nvPr>
        </p:nvSpPr>
        <p:spPr>
          <a:xfrm>
            <a:off x="311700" y="1152475"/>
            <a:ext cx="30747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Image consists of pixels </a:t>
            </a:r>
            <a:endParaRPr sz="1600"/>
          </a:p>
          <a:p>
            <a:pPr indent="-330200" lvl="0" marL="457200" rtl="0" algn="l">
              <a:lnSpc>
                <a:spcPct val="115000"/>
              </a:lnSpc>
              <a:spcBef>
                <a:spcPts val="1000"/>
              </a:spcBef>
              <a:spcAft>
                <a:spcPts val="0"/>
              </a:spcAft>
              <a:buSzPts val="1600"/>
              <a:buChar char="●"/>
            </a:pPr>
            <a:r>
              <a:rPr lang="en" sz="1600"/>
              <a:t>Each pixel carries a number which determines its colour</a:t>
            </a:r>
            <a:endParaRPr sz="1600"/>
          </a:p>
          <a:p>
            <a:pPr indent="-330200" lvl="0" marL="457200" rtl="0" algn="l">
              <a:lnSpc>
                <a:spcPct val="115000"/>
              </a:lnSpc>
              <a:spcBef>
                <a:spcPts val="1000"/>
              </a:spcBef>
              <a:spcAft>
                <a:spcPts val="0"/>
              </a:spcAft>
              <a:buSzPts val="1600"/>
              <a:buChar char="●"/>
            </a:pPr>
            <a:r>
              <a:rPr lang="en" sz="1600"/>
              <a:t>A pixel of a 8-bit </a:t>
            </a:r>
            <a:r>
              <a:rPr lang="en" sz="1600"/>
              <a:t>grayscale</a:t>
            </a:r>
            <a:r>
              <a:rPr lang="en" sz="1600"/>
              <a:t> image range from 0-255.</a:t>
            </a:r>
            <a:endParaRPr sz="1600"/>
          </a:p>
          <a:p>
            <a:pPr indent="-342900" lvl="0" marL="457200" rtl="0" algn="l">
              <a:spcBef>
                <a:spcPts val="1000"/>
              </a:spcBef>
              <a:spcAft>
                <a:spcPts val="0"/>
              </a:spcAft>
              <a:buSzPts val="1800"/>
              <a:buChar char="●"/>
            </a:pPr>
            <a:r>
              <a:rPr lang="en"/>
              <a:t>A colour image has a 3-D array while a grayscale image has a 2-D array. </a:t>
            </a:r>
            <a:endParaRPr/>
          </a:p>
        </p:txBody>
      </p:sp>
      <p:pic>
        <p:nvPicPr>
          <p:cNvPr id="325" name="Google Shape;325;p38"/>
          <p:cNvPicPr preferRelativeResize="0"/>
          <p:nvPr/>
        </p:nvPicPr>
        <p:blipFill>
          <a:blip r:embed="rId3">
            <a:alphaModFix/>
          </a:blip>
          <a:stretch>
            <a:fillRect/>
          </a:stretch>
        </p:blipFill>
        <p:spPr>
          <a:xfrm>
            <a:off x="3520149" y="968575"/>
            <a:ext cx="5106001" cy="1933774"/>
          </a:xfrm>
          <a:prstGeom prst="rect">
            <a:avLst/>
          </a:prstGeom>
          <a:noFill/>
          <a:ln>
            <a:noFill/>
          </a:ln>
        </p:spPr>
      </p:pic>
      <p:pic>
        <p:nvPicPr>
          <p:cNvPr id="326" name="Google Shape;326;p38"/>
          <p:cNvPicPr preferRelativeResize="0"/>
          <p:nvPr/>
        </p:nvPicPr>
        <p:blipFill>
          <a:blip r:embed="rId4">
            <a:alphaModFix/>
          </a:blip>
          <a:stretch>
            <a:fillRect/>
          </a:stretch>
        </p:blipFill>
        <p:spPr>
          <a:xfrm>
            <a:off x="3544225" y="2902350"/>
            <a:ext cx="5057850" cy="2145000"/>
          </a:xfrm>
          <a:prstGeom prst="rect">
            <a:avLst/>
          </a:prstGeom>
          <a:noFill/>
          <a:ln>
            <a:noFill/>
          </a:ln>
        </p:spPr>
      </p:pic>
      <p:sp>
        <p:nvSpPr>
          <p:cNvPr id="327" name="Google Shape;32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6"/>
          <p:cNvPicPr preferRelativeResize="0"/>
          <p:nvPr/>
        </p:nvPicPr>
        <p:blipFill>
          <a:blip r:embed="rId3">
            <a:alphaModFix/>
          </a:blip>
          <a:stretch>
            <a:fillRect/>
          </a:stretch>
        </p:blipFill>
        <p:spPr>
          <a:xfrm>
            <a:off x="326175" y="556050"/>
            <a:ext cx="4135651" cy="4135651"/>
          </a:xfrm>
          <a:prstGeom prst="rect">
            <a:avLst/>
          </a:prstGeom>
          <a:noFill/>
          <a:ln>
            <a:noFill/>
          </a:ln>
        </p:spPr>
      </p:pic>
      <p:sp>
        <p:nvSpPr>
          <p:cNvPr id="534" name="Google Shape;534;p56"/>
          <p:cNvSpPr txBox="1"/>
          <p:nvPr/>
        </p:nvSpPr>
        <p:spPr>
          <a:xfrm>
            <a:off x="343325" y="115850"/>
            <a:ext cx="42288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to zero inverse thresholding</a:t>
            </a:r>
            <a:endParaRPr b="1" i="1" sz="1600" u="sng"/>
          </a:p>
        </p:txBody>
      </p:sp>
      <p:pic>
        <p:nvPicPr>
          <p:cNvPr id="535" name="Google Shape;535;p56"/>
          <p:cNvPicPr preferRelativeResize="0"/>
          <p:nvPr/>
        </p:nvPicPr>
        <p:blipFill>
          <a:blip r:embed="rId4">
            <a:alphaModFix/>
          </a:blip>
          <a:stretch>
            <a:fillRect/>
          </a:stretch>
        </p:blipFill>
        <p:spPr>
          <a:xfrm>
            <a:off x="4572000" y="580121"/>
            <a:ext cx="4135650" cy="4157630"/>
          </a:xfrm>
          <a:prstGeom prst="rect">
            <a:avLst/>
          </a:prstGeom>
          <a:noFill/>
          <a:ln>
            <a:noFill/>
          </a:ln>
        </p:spPr>
      </p:pic>
      <p:sp>
        <p:nvSpPr>
          <p:cNvPr id="536" name="Google Shape;536;p56"/>
          <p:cNvSpPr txBox="1"/>
          <p:nvPr/>
        </p:nvSpPr>
        <p:spPr>
          <a:xfrm>
            <a:off x="4560075" y="173775"/>
            <a:ext cx="4135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Global Otsu’s binarisation thresholding</a:t>
            </a:r>
            <a:endParaRPr b="1" i="1" sz="1600" u="sng"/>
          </a:p>
        </p:txBody>
      </p:sp>
      <p:sp>
        <p:nvSpPr>
          <p:cNvPr id="537" name="Google Shape;53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57"/>
          <p:cNvPicPr preferRelativeResize="0"/>
          <p:nvPr/>
        </p:nvPicPr>
        <p:blipFill>
          <a:blip r:embed="rId3">
            <a:alphaModFix/>
          </a:blip>
          <a:stretch>
            <a:fillRect/>
          </a:stretch>
        </p:blipFill>
        <p:spPr>
          <a:xfrm>
            <a:off x="534700" y="1612050"/>
            <a:ext cx="2865149" cy="2894325"/>
          </a:xfrm>
          <a:prstGeom prst="rect">
            <a:avLst/>
          </a:prstGeom>
          <a:noFill/>
          <a:ln>
            <a:noFill/>
          </a:ln>
        </p:spPr>
      </p:pic>
      <p:sp>
        <p:nvSpPr>
          <p:cNvPr id="543" name="Google Shape;543;p57"/>
          <p:cNvSpPr txBox="1"/>
          <p:nvPr/>
        </p:nvSpPr>
        <p:spPr>
          <a:xfrm>
            <a:off x="604200" y="625575"/>
            <a:ext cx="30870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Adaptive mean thresholding</a:t>
            </a:r>
            <a:endParaRPr b="1" i="1" sz="1600" u="sng"/>
          </a:p>
        </p:txBody>
      </p:sp>
      <p:pic>
        <p:nvPicPr>
          <p:cNvPr id="544" name="Google Shape;544;p57"/>
          <p:cNvPicPr preferRelativeResize="0"/>
          <p:nvPr/>
        </p:nvPicPr>
        <p:blipFill>
          <a:blip r:embed="rId4">
            <a:alphaModFix/>
          </a:blip>
          <a:stretch>
            <a:fillRect/>
          </a:stretch>
        </p:blipFill>
        <p:spPr>
          <a:xfrm>
            <a:off x="4154475" y="394763"/>
            <a:ext cx="4353974" cy="4353974"/>
          </a:xfrm>
          <a:prstGeom prst="rect">
            <a:avLst/>
          </a:prstGeom>
          <a:noFill/>
          <a:ln>
            <a:noFill/>
          </a:ln>
        </p:spPr>
      </p:pic>
      <p:sp>
        <p:nvSpPr>
          <p:cNvPr id="545" name="Google Shape;54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8"/>
          <p:cNvPicPr preferRelativeResize="0"/>
          <p:nvPr/>
        </p:nvPicPr>
        <p:blipFill>
          <a:blip r:embed="rId3">
            <a:alphaModFix/>
          </a:blip>
          <a:stretch>
            <a:fillRect/>
          </a:stretch>
        </p:blipFill>
        <p:spPr>
          <a:xfrm>
            <a:off x="4183775" y="255775"/>
            <a:ext cx="4625849" cy="4631950"/>
          </a:xfrm>
          <a:prstGeom prst="rect">
            <a:avLst/>
          </a:prstGeom>
          <a:noFill/>
          <a:ln>
            <a:noFill/>
          </a:ln>
        </p:spPr>
      </p:pic>
      <p:pic>
        <p:nvPicPr>
          <p:cNvPr id="551" name="Google Shape;551;p58"/>
          <p:cNvPicPr preferRelativeResize="0"/>
          <p:nvPr/>
        </p:nvPicPr>
        <p:blipFill>
          <a:blip r:embed="rId4">
            <a:alphaModFix/>
          </a:blip>
          <a:stretch>
            <a:fillRect/>
          </a:stretch>
        </p:blipFill>
        <p:spPr>
          <a:xfrm>
            <a:off x="430450" y="1587950"/>
            <a:ext cx="3250324" cy="3299776"/>
          </a:xfrm>
          <a:prstGeom prst="rect">
            <a:avLst/>
          </a:prstGeom>
          <a:noFill/>
          <a:ln>
            <a:noFill/>
          </a:ln>
        </p:spPr>
      </p:pic>
      <p:sp>
        <p:nvSpPr>
          <p:cNvPr id="552" name="Google Shape;552;p58"/>
          <p:cNvSpPr txBox="1"/>
          <p:nvPr/>
        </p:nvSpPr>
        <p:spPr>
          <a:xfrm>
            <a:off x="456913" y="579225"/>
            <a:ext cx="31974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Adaptive Gaussian mean thresholding</a:t>
            </a:r>
            <a:endParaRPr b="1" i="1" sz="1600" u="sng"/>
          </a:p>
        </p:txBody>
      </p:sp>
      <p:sp>
        <p:nvSpPr>
          <p:cNvPr id="553" name="Google Shape;55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cont. ( v = 115)</a:t>
            </a:r>
            <a:endParaRPr/>
          </a:p>
        </p:txBody>
      </p:sp>
      <p:pic>
        <p:nvPicPr>
          <p:cNvPr id="559" name="Google Shape;559;p59"/>
          <p:cNvPicPr preferRelativeResize="0"/>
          <p:nvPr/>
        </p:nvPicPr>
        <p:blipFill>
          <a:blip r:embed="rId3">
            <a:alphaModFix/>
          </a:blip>
          <a:stretch>
            <a:fillRect/>
          </a:stretch>
        </p:blipFill>
        <p:spPr>
          <a:xfrm>
            <a:off x="4345975" y="669475"/>
            <a:ext cx="4210750" cy="4203974"/>
          </a:xfrm>
          <a:prstGeom prst="rect">
            <a:avLst/>
          </a:prstGeom>
          <a:noFill/>
          <a:ln>
            <a:noFill/>
          </a:ln>
        </p:spPr>
      </p:pic>
      <p:sp>
        <p:nvSpPr>
          <p:cNvPr id="560" name="Google Shape;560;p59"/>
          <p:cNvSpPr txBox="1"/>
          <p:nvPr/>
        </p:nvSpPr>
        <p:spPr>
          <a:xfrm>
            <a:off x="366500" y="1274300"/>
            <a:ext cx="3579600" cy="359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In this example, the threshold value is set too low.</a:t>
            </a:r>
            <a:endParaRPr/>
          </a:p>
          <a:p>
            <a:pPr indent="-317500" lvl="0" marL="457200" rtl="0" algn="l">
              <a:spcBef>
                <a:spcPts val="0"/>
              </a:spcBef>
              <a:spcAft>
                <a:spcPts val="0"/>
              </a:spcAft>
              <a:buSzPts val="1400"/>
              <a:buAutoNum type="arabicPeriod"/>
            </a:pPr>
            <a:r>
              <a:rPr lang="en"/>
              <a:t>If the threshold is set too high the characters cannot be segmented properly. </a:t>
            </a:r>
            <a:endParaRPr/>
          </a:p>
          <a:p>
            <a:pPr indent="-317500" lvl="0" marL="457200" rtl="0" algn="l">
              <a:spcBef>
                <a:spcPts val="0"/>
              </a:spcBef>
              <a:spcAft>
                <a:spcPts val="0"/>
              </a:spcAft>
              <a:buSzPts val="1400"/>
              <a:buAutoNum type="arabicPeriod"/>
            </a:pPr>
            <a:r>
              <a:rPr lang="en"/>
              <a:t>If the threshold is set too low, the brighter lit images will have problems segmenting the characters.</a:t>
            </a:r>
            <a:endParaRPr/>
          </a:p>
        </p:txBody>
      </p:sp>
      <p:sp>
        <p:nvSpPr>
          <p:cNvPr id="561" name="Google Shape;56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Smoothing</a:t>
            </a:r>
            <a:endParaRPr/>
          </a:p>
        </p:txBody>
      </p:sp>
      <p:sp>
        <p:nvSpPr>
          <p:cNvPr id="567" name="Google Shape;567;p60"/>
          <p:cNvSpPr txBox="1"/>
          <p:nvPr/>
        </p:nvSpPr>
        <p:spPr>
          <a:xfrm>
            <a:off x="378075" y="1135275"/>
            <a:ext cx="3486900" cy="375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One way to reduce noise from image is by applying blur or image smoothing.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Each pixel value is recalculated based on the kernel given.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resultant image is a blurrer version of the original image.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In OpenCV there are 3 functions which blurs the image with preset kernels.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blur algorithm available are Gaussian blur, median blur and bilateral filtering. </a:t>
            </a:r>
            <a:endParaRPr/>
          </a:p>
        </p:txBody>
      </p:sp>
      <p:pic>
        <p:nvPicPr>
          <p:cNvPr id="568" name="Google Shape;568;p60"/>
          <p:cNvPicPr preferRelativeResize="0"/>
          <p:nvPr/>
        </p:nvPicPr>
        <p:blipFill>
          <a:blip r:embed="rId3">
            <a:alphaModFix/>
          </a:blip>
          <a:stretch>
            <a:fillRect/>
          </a:stretch>
        </p:blipFill>
        <p:spPr>
          <a:xfrm>
            <a:off x="3936275" y="926850"/>
            <a:ext cx="4974226" cy="3407345"/>
          </a:xfrm>
          <a:prstGeom prst="rect">
            <a:avLst/>
          </a:prstGeom>
          <a:noFill/>
          <a:ln>
            <a:noFill/>
          </a:ln>
        </p:spPr>
      </p:pic>
      <p:sp>
        <p:nvSpPr>
          <p:cNvPr id="569" name="Google Shape;56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1"/>
          <p:cNvPicPr preferRelativeResize="0"/>
          <p:nvPr/>
        </p:nvPicPr>
        <p:blipFill>
          <a:blip r:embed="rId3">
            <a:alphaModFix/>
          </a:blip>
          <a:stretch>
            <a:fillRect/>
          </a:stretch>
        </p:blipFill>
        <p:spPr>
          <a:xfrm>
            <a:off x="152400" y="152400"/>
            <a:ext cx="4724135" cy="4838701"/>
          </a:xfrm>
          <a:prstGeom prst="rect">
            <a:avLst/>
          </a:prstGeom>
          <a:noFill/>
          <a:ln>
            <a:noFill/>
          </a:ln>
        </p:spPr>
      </p:pic>
      <p:pic>
        <p:nvPicPr>
          <p:cNvPr id="575" name="Google Shape;575;p61"/>
          <p:cNvPicPr preferRelativeResize="0"/>
          <p:nvPr/>
        </p:nvPicPr>
        <p:blipFill>
          <a:blip r:embed="rId4">
            <a:alphaModFix/>
          </a:blip>
          <a:stretch>
            <a:fillRect/>
          </a:stretch>
        </p:blipFill>
        <p:spPr>
          <a:xfrm>
            <a:off x="4750900" y="291400"/>
            <a:ext cx="2186754" cy="2280350"/>
          </a:xfrm>
          <a:prstGeom prst="rect">
            <a:avLst/>
          </a:prstGeom>
          <a:noFill/>
          <a:ln>
            <a:noFill/>
          </a:ln>
        </p:spPr>
      </p:pic>
      <p:sp>
        <p:nvSpPr>
          <p:cNvPr id="576" name="Google Shape;576;p61"/>
          <p:cNvSpPr txBox="1"/>
          <p:nvPr/>
        </p:nvSpPr>
        <p:spPr>
          <a:xfrm>
            <a:off x="4965525" y="2896125"/>
            <a:ext cx="39849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original image of A2 chip </a:t>
            </a:r>
            <a:endParaRPr/>
          </a:p>
          <a:p>
            <a:pPr indent="0" lvl="0" marL="0" rtl="0" algn="l">
              <a:spcBef>
                <a:spcPts val="0"/>
              </a:spcBef>
              <a:spcAft>
                <a:spcPts val="0"/>
              </a:spcAft>
              <a:buNone/>
            </a:pPr>
            <a:r>
              <a:rPr lang="en"/>
              <a:t>(b) binary threshold A2 chip</a:t>
            </a:r>
            <a:endParaRPr/>
          </a:p>
          <a:p>
            <a:pPr indent="0" lvl="0" marL="0" rtl="0" algn="l">
              <a:spcBef>
                <a:spcPts val="0"/>
              </a:spcBef>
              <a:spcAft>
                <a:spcPts val="0"/>
              </a:spcAft>
              <a:buNone/>
            </a:pPr>
            <a:r>
              <a:rPr lang="en"/>
              <a:t>(c) binary threshold with Gaussian blur of kernel size 5 </a:t>
            </a:r>
            <a:endParaRPr/>
          </a:p>
          <a:p>
            <a:pPr indent="0" lvl="0" marL="0" rtl="0" algn="l">
              <a:spcBef>
                <a:spcPts val="0"/>
              </a:spcBef>
              <a:spcAft>
                <a:spcPts val="0"/>
              </a:spcAft>
              <a:buNone/>
            </a:pPr>
            <a:r>
              <a:rPr lang="en"/>
              <a:t>(d) binary threshold with median blur of kernel size 5 </a:t>
            </a:r>
            <a:endParaRPr/>
          </a:p>
          <a:p>
            <a:pPr indent="0" lvl="0" marL="0" rtl="0" algn="l">
              <a:spcBef>
                <a:spcPts val="0"/>
              </a:spcBef>
              <a:spcAft>
                <a:spcPts val="0"/>
              </a:spcAft>
              <a:buNone/>
            </a:pPr>
            <a:r>
              <a:rPr lang="en"/>
              <a:t>(e) binary threshold with bilateral filtering </a:t>
            </a:r>
            <a:endParaRPr/>
          </a:p>
          <a:p>
            <a:pPr indent="0" lvl="0" marL="0" rtl="0" algn="l">
              <a:spcBef>
                <a:spcPts val="0"/>
              </a:spcBef>
              <a:spcAft>
                <a:spcPts val="0"/>
              </a:spcAft>
              <a:buNone/>
            </a:pPr>
            <a:r>
              <a:t/>
            </a:r>
            <a:endParaRPr/>
          </a:p>
        </p:txBody>
      </p:sp>
      <p:sp>
        <p:nvSpPr>
          <p:cNvPr id="577" name="Google Shape;577;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3 Measurement using blob detection</a:t>
            </a:r>
            <a:endParaRPr/>
          </a:p>
        </p:txBody>
      </p:sp>
      <p:sp>
        <p:nvSpPr>
          <p:cNvPr id="583" name="Google Shape;583;p62"/>
          <p:cNvSpPr txBox="1"/>
          <p:nvPr>
            <p:ph idx="1" type="body"/>
          </p:nvPr>
        </p:nvSpPr>
        <p:spPr>
          <a:xfrm>
            <a:off x="311700" y="1152475"/>
            <a:ext cx="4526400" cy="19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Objective:</a:t>
            </a:r>
            <a:endParaRPr sz="1600"/>
          </a:p>
          <a:p>
            <a:pPr indent="-330200" lvl="0" marL="457200" rtl="0" algn="l">
              <a:spcBef>
                <a:spcPts val="1600"/>
              </a:spcBef>
              <a:spcAft>
                <a:spcPts val="0"/>
              </a:spcAft>
              <a:buSzPts val="1600"/>
              <a:buAutoNum type="arabicPeriod"/>
            </a:pPr>
            <a:r>
              <a:rPr lang="en" sz="1600"/>
              <a:t>Find the edges of the leads of the chip </a:t>
            </a:r>
            <a:endParaRPr sz="1600"/>
          </a:p>
          <a:p>
            <a:pPr indent="-330200" lvl="0" marL="457200" rtl="0" algn="l">
              <a:spcBef>
                <a:spcPts val="0"/>
              </a:spcBef>
              <a:spcAft>
                <a:spcPts val="0"/>
              </a:spcAft>
              <a:buSzPts val="1600"/>
              <a:buAutoNum type="arabicPeriod"/>
            </a:pPr>
            <a:r>
              <a:rPr lang="en" sz="1600"/>
              <a:t>Calculate the length and width of the leads.</a:t>
            </a:r>
            <a:endParaRPr sz="1600"/>
          </a:p>
          <a:p>
            <a:pPr indent="-330200" lvl="0" marL="457200" rtl="0" algn="l">
              <a:spcBef>
                <a:spcPts val="0"/>
              </a:spcBef>
              <a:spcAft>
                <a:spcPts val="0"/>
              </a:spcAft>
              <a:buSzPts val="1600"/>
              <a:buAutoNum type="arabicPeriod"/>
            </a:pPr>
            <a:r>
              <a:rPr lang="en" sz="1600"/>
              <a:t>Calculate the pitch between leads. </a:t>
            </a:r>
            <a:endParaRPr sz="1600"/>
          </a:p>
        </p:txBody>
      </p:sp>
      <p:pic>
        <p:nvPicPr>
          <p:cNvPr id="584" name="Google Shape;584;p62"/>
          <p:cNvPicPr preferRelativeResize="0"/>
          <p:nvPr/>
        </p:nvPicPr>
        <p:blipFill>
          <a:blip r:embed="rId3">
            <a:alphaModFix/>
          </a:blip>
          <a:stretch>
            <a:fillRect/>
          </a:stretch>
        </p:blipFill>
        <p:spPr>
          <a:xfrm>
            <a:off x="2982675" y="2660875"/>
            <a:ext cx="3303476" cy="2183251"/>
          </a:xfrm>
          <a:prstGeom prst="rect">
            <a:avLst/>
          </a:prstGeom>
          <a:noFill/>
          <a:ln>
            <a:noFill/>
          </a:ln>
        </p:spPr>
      </p:pic>
      <p:pic>
        <p:nvPicPr>
          <p:cNvPr id="585" name="Google Shape;585;p62"/>
          <p:cNvPicPr preferRelativeResize="0"/>
          <p:nvPr/>
        </p:nvPicPr>
        <p:blipFill>
          <a:blip r:embed="rId4">
            <a:alphaModFix/>
          </a:blip>
          <a:stretch>
            <a:fillRect/>
          </a:stretch>
        </p:blipFill>
        <p:spPr>
          <a:xfrm>
            <a:off x="6507400" y="1774215"/>
            <a:ext cx="2324900" cy="3069910"/>
          </a:xfrm>
          <a:prstGeom prst="rect">
            <a:avLst/>
          </a:prstGeom>
          <a:noFill/>
          <a:ln>
            <a:noFill/>
          </a:ln>
        </p:spPr>
      </p:pic>
      <p:sp>
        <p:nvSpPr>
          <p:cNvPr id="586" name="Google Shape;58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592" name="Google Shape;592;p63"/>
          <p:cNvSpPr txBox="1"/>
          <p:nvPr>
            <p:ph idx="1" type="body"/>
          </p:nvPr>
        </p:nvSpPr>
        <p:spPr>
          <a:xfrm>
            <a:off x="311700" y="1017725"/>
            <a:ext cx="8520600" cy="20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 </a:t>
            </a:r>
            <a:r>
              <a:rPr lang="en"/>
              <a:t>How to identify the leads?</a:t>
            </a:r>
            <a:endParaRPr/>
          </a:p>
          <a:p>
            <a:pPr indent="0" lvl="0" marL="0" rtl="0" algn="l">
              <a:spcBef>
                <a:spcPts val="1600"/>
              </a:spcBef>
              <a:spcAft>
                <a:spcPts val="0"/>
              </a:spcAft>
              <a:buNone/>
            </a:pPr>
            <a:r>
              <a:rPr lang="en" sz="1300"/>
              <a:t>A1: </a:t>
            </a:r>
            <a:endParaRPr sz="1300"/>
          </a:p>
          <a:p>
            <a:pPr indent="-304800" lvl="0" marL="457200" rtl="0" algn="l">
              <a:spcBef>
                <a:spcPts val="1600"/>
              </a:spcBef>
              <a:spcAft>
                <a:spcPts val="0"/>
              </a:spcAft>
              <a:buSzPts val="1200"/>
              <a:buAutoNum type="arabicPeriod"/>
            </a:pPr>
            <a:r>
              <a:rPr lang="en" sz="1300"/>
              <a:t>First, image segmentation is used first to differentiate the leads from the background. </a:t>
            </a:r>
            <a:endParaRPr sz="1300"/>
          </a:p>
          <a:p>
            <a:pPr indent="-304800" lvl="0" marL="457200" rtl="0" algn="l">
              <a:spcBef>
                <a:spcPts val="0"/>
              </a:spcBef>
              <a:spcAft>
                <a:spcPts val="0"/>
              </a:spcAft>
              <a:buSzPts val="1200"/>
              <a:buAutoNum type="arabicPeriod"/>
            </a:pPr>
            <a:r>
              <a:rPr lang="en" sz="1300"/>
              <a:t>OpenCV findContour() function is used to find any object on the black background. </a:t>
            </a:r>
            <a:endParaRPr sz="1300"/>
          </a:p>
          <a:p>
            <a:pPr indent="-311150" lvl="0" marL="457200" rtl="0" algn="l">
              <a:spcBef>
                <a:spcPts val="0"/>
              </a:spcBef>
              <a:spcAft>
                <a:spcPts val="0"/>
              </a:spcAft>
              <a:buSzPts val="1300"/>
              <a:buAutoNum type="arabicPeriod"/>
            </a:pPr>
            <a:r>
              <a:rPr lang="en"/>
              <a:t> </a:t>
            </a:r>
            <a:r>
              <a:rPr lang="en" sz="1300"/>
              <a:t>Small objects are assumed to be noise or dust are removed from the image.</a:t>
            </a:r>
            <a:endParaRPr sz="1300"/>
          </a:p>
          <a:p>
            <a:pPr indent="0" lvl="0" marL="457200" rtl="0" algn="l">
              <a:spcBef>
                <a:spcPts val="1600"/>
              </a:spcBef>
              <a:spcAft>
                <a:spcPts val="1600"/>
              </a:spcAft>
              <a:buNone/>
            </a:pPr>
            <a:r>
              <a:t/>
            </a:r>
            <a:endParaRPr sz="1300"/>
          </a:p>
        </p:txBody>
      </p:sp>
      <p:pic>
        <p:nvPicPr>
          <p:cNvPr id="593" name="Google Shape;593;p63"/>
          <p:cNvPicPr preferRelativeResize="0"/>
          <p:nvPr/>
        </p:nvPicPr>
        <p:blipFill rotWithShape="1">
          <a:blip r:embed="rId3">
            <a:alphaModFix/>
          </a:blip>
          <a:srcRect b="74895" l="0" r="0" t="0"/>
          <a:stretch/>
        </p:blipFill>
        <p:spPr>
          <a:xfrm>
            <a:off x="136725" y="3045600"/>
            <a:ext cx="8870550" cy="1702325"/>
          </a:xfrm>
          <a:prstGeom prst="rect">
            <a:avLst/>
          </a:prstGeom>
          <a:noFill/>
          <a:ln cap="flat" cmpd="sng" w="12700">
            <a:solidFill>
              <a:srgbClr val="000000"/>
            </a:solidFill>
            <a:prstDash val="solid"/>
            <a:miter lim="8000"/>
            <a:headEnd len="sm" w="sm" type="none"/>
            <a:tailEnd len="sm" w="sm" type="none"/>
          </a:ln>
        </p:spPr>
      </p:pic>
      <p:sp>
        <p:nvSpPr>
          <p:cNvPr id="594" name="Google Shape;59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ph idx="1" type="body"/>
          </p:nvPr>
        </p:nvSpPr>
        <p:spPr>
          <a:xfrm>
            <a:off x="311700" y="324375"/>
            <a:ext cx="8520600" cy="47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t>4. Canny edge detection filter is applied onto the image.</a:t>
            </a:r>
            <a:endParaRPr sz="1300"/>
          </a:p>
          <a:p>
            <a:pPr indent="0" lvl="0" marL="0" rtl="0" algn="l">
              <a:spcBef>
                <a:spcPts val="1600"/>
              </a:spcBef>
              <a:spcAft>
                <a:spcPts val="1600"/>
              </a:spcAft>
              <a:buNone/>
            </a:pPr>
            <a:r>
              <a:t/>
            </a:r>
            <a:endParaRPr sz="1300"/>
          </a:p>
        </p:txBody>
      </p:sp>
      <p:pic>
        <p:nvPicPr>
          <p:cNvPr id="600" name="Google Shape;600;p64"/>
          <p:cNvPicPr preferRelativeResize="0"/>
          <p:nvPr/>
        </p:nvPicPr>
        <p:blipFill>
          <a:blip r:embed="rId3">
            <a:alphaModFix/>
          </a:blip>
          <a:stretch>
            <a:fillRect/>
          </a:stretch>
        </p:blipFill>
        <p:spPr>
          <a:xfrm>
            <a:off x="499925" y="1299225"/>
            <a:ext cx="7833875" cy="3021800"/>
          </a:xfrm>
          <a:prstGeom prst="rect">
            <a:avLst/>
          </a:prstGeom>
          <a:noFill/>
          <a:ln>
            <a:noFill/>
          </a:ln>
        </p:spPr>
      </p:pic>
      <p:sp>
        <p:nvSpPr>
          <p:cNvPr id="601" name="Google Shape;60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cont.  </a:t>
            </a:r>
            <a:endParaRPr/>
          </a:p>
        </p:txBody>
      </p:sp>
      <p:sp>
        <p:nvSpPr>
          <p:cNvPr id="607" name="Google Shape;607;p65"/>
          <p:cNvSpPr txBox="1"/>
          <p:nvPr>
            <p:ph idx="1" type="body"/>
          </p:nvPr>
        </p:nvSpPr>
        <p:spPr>
          <a:xfrm>
            <a:off x="311700" y="1152475"/>
            <a:ext cx="8117700" cy="19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 </a:t>
            </a:r>
            <a:r>
              <a:rPr lang="en"/>
              <a:t>How to measure and calculate the length and width of each lead?</a:t>
            </a:r>
            <a:endParaRPr/>
          </a:p>
          <a:p>
            <a:pPr indent="0" lvl="0" marL="0" rtl="0" algn="l">
              <a:spcBef>
                <a:spcPts val="1600"/>
              </a:spcBef>
              <a:spcAft>
                <a:spcPts val="0"/>
              </a:spcAft>
              <a:buNone/>
            </a:pPr>
            <a:r>
              <a:rPr lang="en"/>
              <a:t>A2: </a:t>
            </a:r>
            <a:endParaRPr/>
          </a:p>
          <a:p>
            <a:pPr indent="-311150" lvl="0" marL="457200" rtl="0" algn="l">
              <a:spcBef>
                <a:spcPts val="1600"/>
              </a:spcBef>
              <a:spcAft>
                <a:spcPts val="0"/>
              </a:spcAft>
              <a:buSzPts val="1300"/>
              <a:buAutoNum type="arabicPeriod"/>
            </a:pPr>
            <a:r>
              <a:rPr lang="en" sz="1300"/>
              <a:t>OpenCV findContour() function is used to find the edges of the leads.</a:t>
            </a:r>
            <a:endParaRPr sz="1300"/>
          </a:p>
          <a:p>
            <a:pPr indent="-311150" lvl="0" marL="457200" rtl="0" algn="l">
              <a:spcBef>
                <a:spcPts val="0"/>
              </a:spcBef>
              <a:spcAft>
                <a:spcPts val="0"/>
              </a:spcAft>
              <a:buSzPts val="1300"/>
              <a:buAutoNum type="arabicPeriod"/>
            </a:pPr>
            <a:r>
              <a:rPr lang="en" sz="1300"/>
              <a:t>OpenCV boundRect() function bounds a rectangle to the leads.</a:t>
            </a:r>
            <a:endParaRPr sz="1300"/>
          </a:p>
          <a:p>
            <a:pPr indent="-311150" lvl="0" marL="457200" rtl="0" algn="l">
              <a:spcBef>
                <a:spcPts val="0"/>
              </a:spcBef>
              <a:spcAft>
                <a:spcPts val="0"/>
              </a:spcAft>
              <a:buSzPts val="1300"/>
              <a:buAutoNum type="arabicPeriod"/>
            </a:pPr>
            <a:r>
              <a:rPr lang="en" sz="1300"/>
              <a:t>The length and width of the rectangle = length and width of the lead. </a:t>
            </a:r>
            <a:endParaRPr sz="1300"/>
          </a:p>
        </p:txBody>
      </p:sp>
      <p:sp>
        <p:nvSpPr>
          <p:cNvPr id="608" name="Google Shape;60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1 Image Reconstruction</a:t>
            </a:r>
            <a:endParaRPr/>
          </a:p>
        </p:txBody>
      </p:sp>
      <p:sp>
        <p:nvSpPr>
          <p:cNvPr id="333" name="Google Shape;33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t>
            </a:r>
            <a:endParaRPr/>
          </a:p>
          <a:p>
            <a:pPr indent="0" lvl="0" marL="0" rtl="0" algn="l">
              <a:spcBef>
                <a:spcPts val="1600"/>
              </a:spcBef>
              <a:spcAft>
                <a:spcPts val="0"/>
              </a:spcAft>
              <a:buNone/>
            </a:pPr>
            <a:r>
              <a:rPr lang="en"/>
              <a:t>1. To combine multiple (41) images with different sizes to reconstruct one complete image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4" name="Google Shape;334;p39"/>
          <p:cNvPicPr preferRelativeResize="0"/>
          <p:nvPr/>
        </p:nvPicPr>
        <p:blipFill>
          <a:blip r:embed="rId3">
            <a:alphaModFix/>
          </a:blip>
          <a:stretch>
            <a:fillRect/>
          </a:stretch>
        </p:blipFill>
        <p:spPr>
          <a:xfrm>
            <a:off x="188875" y="2395175"/>
            <a:ext cx="4260298" cy="2477313"/>
          </a:xfrm>
          <a:prstGeom prst="rect">
            <a:avLst/>
          </a:prstGeom>
          <a:noFill/>
          <a:ln>
            <a:noFill/>
          </a:ln>
        </p:spPr>
      </p:pic>
      <p:pic>
        <p:nvPicPr>
          <p:cNvPr id="335" name="Google Shape;335;p39"/>
          <p:cNvPicPr preferRelativeResize="0"/>
          <p:nvPr/>
        </p:nvPicPr>
        <p:blipFill>
          <a:blip r:embed="rId4">
            <a:alphaModFix/>
          </a:blip>
          <a:stretch>
            <a:fillRect/>
          </a:stretch>
        </p:blipFill>
        <p:spPr>
          <a:xfrm>
            <a:off x="6139188" y="2571738"/>
            <a:ext cx="2390775" cy="2009775"/>
          </a:xfrm>
          <a:prstGeom prst="rect">
            <a:avLst/>
          </a:prstGeom>
          <a:noFill/>
          <a:ln>
            <a:noFill/>
          </a:ln>
        </p:spPr>
      </p:pic>
      <p:sp>
        <p:nvSpPr>
          <p:cNvPr id="336" name="Google Shape;336;p39"/>
          <p:cNvSpPr/>
          <p:nvPr/>
        </p:nvSpPr>
        <p:spPr>
          <a:xfrm>
            <a:off x="4733300" y="3324538"/>
            <a:ext cx="1236900" cy="61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txBox="1"/>
          <p:nvPr/>
        </p:nvSpPr>
        <p:spPr>
          <a:xfrm>
            <a:off x="6313088" y="4568875"/>
            <a:ext cx="20430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Reconstructed Image</a:t>
            </a:r>
            <a:endParaRPr/>
          </a:p>
        </p:txBody>
      </p:sp>
      <p:sp>
        <p:nvSpPr>
          <p:cNvPr id="338" name="Google Shape;33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6"/>
          <p:cNvPicPr preferRelativeResize="0"/>
          <p:nvPr/>
        </p:nvPicPr>
        <p:blipFill>
          <a:blip r:embed="rId3">
            <a:alphaModFix/>
          </a:blip>
          <a:stretch>
            <a:fillRect/>
          </a:stretch>
        </p:blipFill>
        <p:spPr>
          <a:xfrm>
            <a:off x="705800" y="557900"/>
            <a:ext cx="7431201" cy="3024700"/>
          </a:xfrm>
          <a:prstGeom prst="rect">
            <a:avLst/>
          </a:prstGeom>
          <a:noFill/>
          <a:ln>
            <a:noFill/>
          </a:ln>
        </p:spPr>
      </p:pic>
      <p:sp>
        <p:nvSpPr>
          <p:cNvPr id="614" name="Google Shape;61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cont. </a:t>
            </a:r>
            <a:endParaRPr/>
          </a:p>
        </p:txBody>
      </p:sp>
      <p:sp>
        <p:nvSpPr>
          <p:cNvPr id="620" name="Google Shape;620;p67"/>
          <p:cNvSpPr txBox="1"/>
          <p:nvPr>
            <p:ph idx="1" type="body"/>
          </p:nvPr>
        </p:nvSpPr>
        <p:spPr>
          <a:xfrm>
            <a:off x="311700" y="1152475"/>
            <a:ext cx="480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Q3: </a:t>
            </a:r>
            <a:r>
              <a:rPr lang="en"/>
              <a:t>How to measure and calculate the pitch?</a:t>
            </a:r>
            <a:endParaRPr/>
          </a:p>
          <a:p>
            <a:pPr indent="0" lvl="0" marL="0" rtl="0" algn="l">
              <a:spcBef>
                <a:spcPts val="1600"/>
              </a:spcBef>
              <a:spcAft>
                <a:spcPts val="0"/>
              </a:spcAft>
              <a:buNone/>
            </a:pPr>
            <a:r>
              <a:rPr lang="en"/>
              <a:t>A3: </a:t>
            </a:r>
            <a:endParaRPr/>
          </a:p>
          <a:p>
            <a:pPr indent="0" lvl="0" marL="0" rtl="0" algn="l">
              <a:spcBef>
                <a:spcPts val="1600"/>
              </a:spcBef>
              <a:spcAft>
                <a:spcPts val="0"/>
              </a:spcAft>
              <a:buNone/>
            </a:pPr>
            <a:r>
              <a:rPr lang="en" sz="1300"/>
              <a:t>1. Since we know the width, X1 and X2 which is returned by the OpenCV boundRect() function.</a:t>
            </a:r>
            <a:endParaRPr sz="1300"/>
          </a:p>
          <a:p>
            <a:pPr indent="0" lvl="0" marL="0" rtl="0" algn="l">
              <a:spcBef>
                <a:spcPts val="1600"/>
              </a:spcBef>
              <a:spcAft>
                <a:spcPts val="1600"/>
              </a:spcAft>
              <a:buNone/>
            </a:pPr>
            <a:r>
              <a:rPr lang="en" sz="1300"/>
              <a:t>2. The equation to calculate pitch can be deduced. </a:t>
            </a:r>
            <a:endParaRPr sz="1300"/>
          </a:p>
        </p:txBody>
      </p:sp>
      <p:pic>
        <p:nvPicPr>
          <p:cNvPr id="621" name="Google Shape;621;p67"/>
          <p:cNvPicPr preferRelativeResize="0"/>
          <p:nvPr/>
        </p:nvPicPr>
        <p:blipFill>
          <a:blip r:embed="rId3">
            <a:alphaModFix/>
          </a:blip>
          <a:stretch>
            <a:fillRect/>
          </a:stretch>
        </p:blipFill>
        <p:spPr>
          <a:xfrm>
            <a:off x="5327019" y="445025"/>
            <a:ext cx="3331531" cy="4399100"/>
          </a:xfrm>
          <a:prstGeom prst="rect">
            <a:avLst/>
          </a:prstGeom>
          <a:noFill/>
          <a:ln>
            <a:noFill/>
          </a:ln>
        </p:spPr>
      </p:pic>
      <p:sp>
        <p:nvSpPr>
          <p:cNvPr id="622" name="Google Shape;62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flow </a:t>
            </a:r>
            <a:endParaRPr/>
          </a:p>
        </p:txBody>
      </p:sp>
      <p:sp>
        <p:nvSpPr>
          <p:cNvPr id="628" name="Google Shape;628;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68"/>
          <p:cNvPicPr preferRelativeResize="0"/>
          <p:nvPr/>
        </p:nvPicPr>
        <p:blipFill>
          <a:blip r:embed="rId3">
            <a:alphaModFix/>
          </a:blip>
          <a:stretch>
            <a:fillRect/>
          </a:stretch>
        </p:blipFill>
        <p:spPr>
          <a:xfrm>
            <a:off x="-1575" y="3247975"/>
            <a:ext cx="9144000" cy="1895525"/>
          </a:xfrm>
          <a:prstGeom prst="rect">
            <a:avLst/>
          </a:prstGeom>
          <a:noFill/>
          <a:ln>
            <a:noFill/>
          </a:ln>
          <a:effectLst>
            <a:reflection blurRad="0" dir="5400000" dist="38100" endA="0" endPos="30000" fadeDir="5400012" kx="0" rotWithShape="0" algn="bl" stPos="0" sy="-100000" ky="0"/>
          </a:effectLst>
        </p:spPr>
      </p:pic>
      <p:sp>
        <p:nvSpPr>
          <p:cNvPr id="630" name="Google Shape;630;p68"/>
          <p:cNvSpPr/>
          <p:nvPr/>
        </p:nvSpPr>
        <p:spPr>
          <a:xfrm>
            <a:off x="701175" y="2202675"/>
            <a:ext cx="13722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Apply median blur and binary global thresholding</a:t>
            </a:r>
            <a:endParaRPr sz="1000"/>
          </a:p>
        </p:txBody>
      </p:sp>
      <p:cxnSp>
        <p:nvCxnSpPr>
          <p:cNvPr id="631" name="Google Shape;631;p68"/>
          <p:cNvCxnSpPr>
            <a:stCxn id="630" idx="3"/>
          </p:cNvCxnSpPr>
          <p:nvPr/>
        </p:nvCxnSpPr>
        <p:spPr>
          <a:xfrm>
            <a:off x="2073375" y="2595825"/>
            <a:ext cx="497400" cy="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p68"/>
          <p:cNvSpPr/>
          <p:nvPr/>
        </p:nvSpPr>
        <p:spPr>
          <a:xfrm>
            <a:off x="2570775" y="2202675"/>
            <a:ext cx="11313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Remove small noise and dust </a:t>
            </a:r>
            <a:endParaRPr sz="1000"/>
          </a:p>
        </p:txBody>
      </p:sp>
      <p:cxnSp>
        <p:nvCxnSpPr>
          <p:cNvPr id="633" name="Google Shape;633;p68"/>
          <p:cNvCxnSpPr>
            <a:stCxn id="632" idx="3"/>
          </p:cNvCxnSpPr>
          <p:nvPr/>
        </p:nvCxnSpPr>
        <p:spPr>
          <a:xfrm>
            <a:off x="3702075" y="2595825"/>
            <a:ext cx="473700" cy="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68"/>
          <p:cNvSpPr/>
          <p:nvPr/>
        </p:nvSpPr>
        <p:spPr>
          <a:xfrm>
            <a:off x="4199475" y="2154525"/>
            <a:ext cx="11313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Apply Canny edge detection filter</a:t>
            </a:r>
            <a:endParaRPr sz="1000"/>
          </a:p>
        </p:txBody>
      </p:sp>
      <p:cxnSp>
        <p:nvCxnSpPr>
          <p:cNvPr id="635" name="Google Shape;635;p68"/>
          <p:cNvCxnSpPr>
            <a:stCxn id="634" idx="3"/>
          </p:cNvCxnSpPr>
          <p:nvPr/>
        </p:nvCxnSpPr>
        <p:spPr>
          <a:xfrm>
            <a:off x="5330775" y="2547675"/>
            <a:ext cx="481800" cy="0"/>
          </a:xfrm>
          <a:prstGeom prst="straightConnector1">
            <a:avLst/>
          </a:prstGeom>
          <a:noFill/>
          <a:ln cap="flat" cmpd="sng" w="9525">
            <a:solidFill>
              <a:schemeClr val="dk2"/>
            </a:solidFill>
            <a:prstDash val="solid"/>
            <a:round/>
            <a:headEnd len="med" w="med" type="none"/>
            <a:tailEnd len="med" w="med" type="triangle"/>
          </a:ln>
        </p:spPr>
      </p:cxnSp>
      <p:sp>
        <p:nvSpPr>
          <p:cNvPr id="636" name="Google Shape;636;p68"/>
          <p:cNvSpPr/>
          <p:nvPr/>
        </p:nvSpPr>
        <p:spPr>
          <a:xfrm>
            <a:off x="5804475" y="2154525"/>
            <a:ext cx="8988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Bound rectangle to leads </a:t>
            </a:r>
            <a:endParaRPr sz="1000"/>
          </a:p>
        </p:txBody>
      </p:sp>
      <p:cxnSp>
        <p:nvCxnSpPr>
          <p:cNvPr id="637" name="Google Shape;637;p68"/>
          <p:cNvCxnSpPr>
            <a:stCxn id="636" idx="3"/>
          </p:cNvCxnSpPr>
          <p:nvPr/>
        </p:nvCxnSpPr>
        <p:spPr>
          <a:xfrm>
            <a:off x="6703275" y="2547675"/>
            <a:ext cx="369000" cy="0"/>
          </a:xfrm>
          <a:prstGeom prst="straightConnector1">
            <a:avLst/>
          </a:prstGeom>
          <a:noFill/>
          <a:ln cap="flat" cmpd="sng" w="9525">
            <a:solidFill>
              <a:schemeClr val="dk2"/>
            </a:solidFill>
            <a:prstDash val="solid"/>
            <a:round/>
            <a:headEnd len="med" w="med" type="none"/>
            <a:tailEnd len="med" w="med" type="triangle"/>
          </a:ln>
        </p:spPr>
      </p:cxnSp>
      <p:sp>
        <p:nvSpPr>
          <p:cNvPr id="638" name="Google Shape;638;p68"/>
          <p:cNvSpPr/>
          <p:nvPr/>
        </p:nvSpPr>
        <p:spPr>
          <a:xfrm>
            <a:off x="7096450" y="2170575"/>
            <a:ext cx="898800" cy="78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Pitch is calculated. </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644" name="Google Shape;644;p69"/>
          <p:cNvPicPr preferRelativeResize="0"/>
          <p:nvPr/>
        </p:nvPicPr>
        <p:blipFill>
          <a:blip r:embed="rId3">
            <a:alphaModFix/>
          </a:blip>
          <a:stretch>
            <a:fillRect/>
          </a:stretch>
        </p:blipFill>
        <p:spPr>
          <a:xfrm>
            <a:off x="135050" y="1141338"/>
            <a:ext cx="4491650" cy="1126225"/>
          </a:xfrm>
          <a:prstGeom prst="rect">
            <a:avLst/>
          </a:prstGeom>
          <a:noFill/>
          <a:ln>
            <a:noFill/>
          </a:ln>
        </p:spPr>
      </p:pic>
      <p:sp>
        <p:nvSpPr>
          <p:cNvPr id="645" name="Google Shape;645;p69"/>
          <p:cNvSpPr txBox="1"/>
          <p:nvPr/>
        </p:nvSpPr>
        <p:spPr>
          <a:xfrm>
            <a:off x="1159450" y="2315400"/>
            <a:ext cx="19500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Lead label for top row</a:t>
            </a:r>
            <a:endParaRPr sz="1300"/>
          </a:p>
        </p:txBody>
      </p:sp>
      <p:sp>
        <p:nvSpPr>
          <p:cNvPr id="646" name="Google Shape;64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47" name="Google Shape;647;p69"/>
          <p:cNvCxnSpPr/>
          <p:nvPr/>
        </p:nvCxnSpPr>
        <p:spPr>
          <a:xfrm>
            <a:off x="609975" y="1581300"/>
            <a:ext cx="200700" cy="0"/>
          </a:xfrm>
          <a:prstGeom prst="straightConnector1">
            <a:avLst/>
          </a:prstGeom>
          <a:noFill/>
          <a:ln cap="flat" cmpd="sng" w="19050">
            <a:solidFill>
              <a:srgbClr val="EA9999"/>
            </a:solidFill>
            <a:prstDash val="solid"/>
            <a:round/>
            <a:headEnd len="med" w="med" type="none"/>
            <a:tailEnd len="med" w="med" type="none"/>
          </a:ln>
        </p:spPr>
      </p:cxnSp>
      <p:pic>
        <p:nvPicPr>
          <p:cNvPr id="648" name="Google Shape;648;p69"/>
          <p:cNvPicPr preferRelativeResize="0"/>
          <p:nvPr/>
        </p:nvPicPr>
        <p:blipFill>
          <a:blip r:embed="rId4">
            <a:alphaModFix/>
          </a:blip>
          <a:stretch>
            <a:fillRect/>
          </a:stretch>
        </p:blipFill>
        <p:spPr>
          <a:xfrm>
            <a:off x="5703925" y="187950"/>
            <a:ext cx="1253300" cy="3428474"/>
          </a:xfrm>
          <a:prstGeom prst="rect">
            <a:avLst/>
          </a:prstGeom>
          <a:noFill/>
          <a:ln>
            <a:noFill/>
          </a:ln>
        </p:spPr>
      </p:pic>
      <p:sp>
        <p:nvSpPr>
          <p:cNvPr id="649" name="Google Shape;649;p69"/>
          <p:cNvSpPr txBox="1"/>
          <p:nvPr/>
        </p:nvSpPr>
        <p:spPr>
          <a:xfrm>
            <a:off x="5355575" y="3691125"/>
            <a:ext cx="1950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Lead label for left row</a:t>
            </a:r>
            <a:endParaRPr/>
          </a:p>
        </p:txBody>
      </p:sp>
      <p:cxnSp>
        <p:nvCxnSpPr>
          <p:cNvPr id="650" name="Google Shape;650;p69"/>
          <p:cNvCxnSpPr/>
          <p:nvPr/>
        </p:nvCxnSpPr>
        <p:spPr>
          <a:xfrm>
            <a:off x="6057275" y="780025"/>
            <a:ext cx="0" cy="157500"/>
          </a:xfrm>
          <a:prstGeom prst="straightConnector1">
            <a:avLst/>
          </a:prstGeom>
          <a:noFill/>
          <a:ln cap="flat" cmpd="sng" w="19050">
            <a:solidFill>
              <a:srgbClr val="F4CCCC"/>
            </a:solidFill>
            <a:prstDash val="solid"/>
            <a:round/>
            <a:headEnd len="med" w="med" type="none"/>
            <a:tailEnd len="med" w="med" type="none"/>
          </a:ln>
        </p:spPr>
      </p:cxnSp>
      <p:cxnSp>
        <p:nvCxnSpPr>
          <p:cNvPr id="651" name="Google Shape;651;p69"/>
          <p:cNvCxnSpPr/>
          <p:nvPr/>
        </p:nvCxnSpPr>
        <p:spPr>
          <a:xfrm flipH="1" rot="10800000">
            <a:off x="386025" y="2150575"/>
            <a:ext cx="102300" cy="338700"/>
          </a:xfrm>
          <a:prstGeom prst="straightConnector1">
            <a:avLst/>
          </a:prstGeom>
          <a:noFill/>
          <a:ln cap="flat" cmpd="sng" w="19050">
            <a:solidFill>
              <a:srgbClr val="4A86E8"/>
            </a:solidFill>
            <a:prstDash val="solid"/>
            <a:round/>
            <a:headEnd len="med" w="med" type="none"/>
            <a:tailEnd len="med" w="med" type="none"/>
          </a:ln>
        </p:spPr>
      </p:cxnSp>
      <p:sp>
        <p:nvSpPr>
          <p:cNvPr id="652" name="Google Shape;652;p69"/>
          <p:cNvSpPr/>
          <p:nvPr/>
        </p:nvSpPr>
        <p:spPr>
          <a:xfrm>
            <a:off x="47325" y="2418625"/>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Height: 52 px</a:t>
            </a:r>
            <a:endParaRPr sz="800"/>
          </a:p>
          <a:p>
            <a:pPr indent="0" lvl="0" marL="0" rtl="0" algn="l">
              <a:spcBef>
                <a:spcPts val="0"/>
              </a:spcBef>
              <a:spcAft>
                <a:spcPts val="0"/>
              </a:spcAft>
              <a:buNone/>
            </a:pPr>
            <a:r>
              <a:rPr lang="en" sz="800"/>
              <a:t>Width: 32 px</a:t>
            </a:r>
            <a:endParaRPr sz="800"/>
          </a:p>
          <a:p>
            <a:pPr indent="0" lvl="0" marL="0" rtl="0" algn="l">
              <a:spcBef>
                <a:spcPts val="0"/>
              </a:spcBef>
              <a:spcAft>
                <a:spcPts val="0"/>
              </a:spcAft>
              <a:buNone/>
            </a:pPr>
            <a:r>
              <a:t/>
            </a:r>
            <a:endParaRPr sz="800"/>
          </a:p>
        </p:txBody>
      </p:sp>
      <p:sp>
        <p:nvSpPr>
          <p:cNvPr id="653" name="Google Shape;653;p69"/>
          <p:cNvSpPr/>
          <p:nvPr/>
        </p:nvSpPr>
        <p:spPr>
          <a:xfrm>
            <a:off x="3353650" y="349400"/>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Height: 40 px</a:t>
            </a:r>
            <a:endParaRPr sz="800"/>
          </a:p>
          <a:p>
            <a:pPr indent="0" lvl="0" marL="0" rtl="0" algn="l">
              <a:spcBef>
                <a:spcPts val="0"/>
              </a:spcBef>
              <a:spcAft>
                <a:spcPts val="0"/>
              </a:spcAft>
              <a:buNone/>
            </a:pPr>
            <a:r>
              <a:rPr lang="en" sz="800"/>
              <a:t>Width: 26 px</a:t>
            </a:r>
            <a:endParaRPr sz="800"/>
          </a:p>
          <a:p>
            <a:pPr indent="0" lvl="0" marL="0" rtl="0" algn="l">
              <a:spcBef>
                <a:spcPts val="0"/>
              </a:spcBef>
              <a:spcAft>
                <a:spcPts val="0"/>
              </a:spcAft>
              <a:buNone/>
            </a:pPr>
            <a:r>
              <a:t/>
            </a:r>
            <a:endParaRPr sz="800"/>
          </a:p>
        </p:txBody>
      </p:sp>
      <p:cxnSp>
        <p:nvCxnSpPr>
          <p:cNvPr id="654" name="Google Shape;654;p69"/>
          <p:cNvCxnSpPr/>
          <p:nvPr/>
        </p:nvCxnSpPr>
        <p:spPr>
          <a:xfrm flipH="1" rot="10800000">
            <a:off x="1677800" y="788000"/>
            <a:ext cx="1693500" cy="842700"/>
          </a:xfrm>
          <a:prstGeom prst="straightConnector1">
            <a:avLst/>
          </a:prstGeom>
          <a:noFill/>
          <a:ln cap="flat" cmpd="sng" w="19050">
            <a:solidFill>
              <a:srgbClr val="4A86E8"/>
            </a:solidFill>
            <a:prstDash val="solid"/>
            <a:round/>
            <a:headEnd len="med" w="med" type="none"/>
            <a:tailEnd len="med" w="med" type="none"/>
          </a:ln>
        </p:spPr>
      </p:cxnSp>
      <p:cxnSp>
        <p:nvCxnSpPr>
          <p:cNvPr id="655" name="Google Shape;655;p69"/>
          <p:cNvCxnSpPr/>
          <p:nvPr/>
        </p:nvCxnSpPr>
        <p:spPr>
          <a:xfrm flipH="1" rot="10800000">
            <a:off x="716850" y="756350"/>
            <a:ext cx="1575300" cy="827100"/>
          </a:xfrm>
          <a:prstGeom prst="straightConnector1">
            <a:avLst/>
          </a:prstGeom>
          <a:noFill/>
          <a:ln cap="flat" cmpd="sng" w="19050">
            <a:solidFill>
              <a:srgbClr val="4A86E8"/>
            </a:solidFill>
            <a:prstDash val="solid"/>
            <a:round/>
            <a:headEnd len="med" w="med" type="none"/>
            <a:tailEnd len="med" w="med" type="none"/>
          </a:ln>
        </p:spPr>
      </p:cxnSp>
      <p:sp>
        <p:nvSpPr>
          <p:cNvPr id="656" name="Google Shape;656;p69"/>
          <p:cNvSpPr/>
          <p:nvPr/>
        </p:nvSpPr>
        <p:spPr>
          <a:xfrm>
            <a:off x="1874330" y="302250"/>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Pitch: 24 px </a:t>
            </a:r>
            <a:endParaRPr sz="900"/>
          </a:p>
          <a:p>
            <a:pPr indent="0" lvl="0" marL="0" rtl="0" algn="l">
              <a:spcBef>
                <a:spcPts val="0"/>
              </a:spcBef>
              <a:spcAft>
                <a:spcPts val="0"/>
              </a:spcAft>
              <a:buNone/>
            </a:pPr>
            <a:r>
              <a:t/>
            </a:r>
            <a:endParaRPr sz="800"/>
          </a:p>
        </p:txBody>
      </p:sp>
      <p:sp>
        <p:nvSpPr>
          <p:cNvPr id="657" name="Google Shape;657;p69"/>
          <p:cNvSpPr/>
          <p:nvPr/>
        </p:nvSpPr>
        <p:spPr>
          <a:xfrm>
            <a:off x="4489180" y="187950"/>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Pitch: 26 px </a:t>
            </a:r>
            <a:endParaRPr sz="900"/>
          </a:p>
          <a:p>
            <a:pPr indent="0" lvl="0" marL="0" rtl="0" algn="l">
              <a:spcBef>
                <a:spcPts val="0"/>
              </a:spcBef>
              <a:spcAft>
                <a:spcPts val="0"/>
              </a:spcAft>
              <a:buNone/>
            </a:pPr>
            <a:r>
              <a:t/>
            </a:r>
            <a:endParaRPr sz="800"/>
          </a:p>
        </p:txBody>
      </p:sp>
      <p:cxnSp>
        <p:nvCxnSpPr>
          <p:cNvPr id="658" name="Google Shape;658;p69"/>
          <p:cNvCxnSpPr>
            <a:endCxn id="657" idx="0"/>
          </p:cNvCxnSpPr>
          <p:nvPr/>
        </p:nvCxnSpPr>
        <p:spPr>
          <a:xfrm rot="10800000">
            <a:off x="5355580" y="415050"/>
            <a:ext cx="678000" cy="459600"/>
          </a:xfrm>
          <a:prstGeom prst="straightConnector1">
            <a:avLst/>
          </a:prstGeom>
          <a:noFill/>
          <a:ln cap="flat" cmpd="sng" w="19050">
            <a:solidFill>
              <a:srgbClr val="4A86E8"/>
            </a:solidFill>
            <a:prstDash val="solid"/>
            <a:round/>
            <a:headEnd len="med" w="med" type="none"/>
            <a:tailEnd len="med" w="med" type="none"/>
          </a:ln>
        </p:spPr>
      </p:cxnSp>
      <p:sp>
        <p:nvSpPr>
          <p:cNvPr id="659" name="Google Shape;659;p69"/>
          <p:cNvSpPr/>
          <p:nvPr/>
        </p:nvSpPr>
        <p:spPr>
          <a:xfrm>
            <a:off x="7531050" y="687150"/>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Height: 34 px</a:t>
            </a:r>
            <a:endParaRPr sz="800"/>
          </a:p>
          <a:p>
            <a:pPr indent="0" lvl="0" marL="0" rtl="0" algn="l">
              <a:spcBef>
                <a:spcPts val="0"/>
              </a:spcBef>
              <a:spcAft>
                <a:spcPts val="0"/>
              </a:spcAft>
              <a:buNone/>
            </a:pPr>
            <a:r>
              <a:rPr lang="en" sz="800"/>
              <a:t>Width: 46 px</a:t>
            </a:r>
            <a:endParaRPr sz="800"/>
          </a:p>
          <a:p>
            <a:pPr indent="0" lvl="0" marL="0" rtl="0" algn="l">
              <a:spcBef>
                <a:spcPts val="0"/>
              </a:spcBef>
              <a:spcAft>
                <a:spcPts val="0"/>
              </a:spcAft>
              <a:buNone/>
            </a:pPr>
            <a:r>
              <a:t/>
            </a:r>
            <a:endParaRPr sz="800"/>
          </a:p>
        </p:txBody>
      </p:sp>
      <p:cxnSp>
        <p:nvCxnSpPr>
          <p:cNvPr id="660" name="Google Shape;660;p69"/>
          <p:cNvCxnSpPr>
            <a:endCxn id="659" idx="2"/>
          </p:cNvCxnSpPr>
          <p:nvPr/>
        </p:nvCxnSpPr>
        <p:spPr>
          <a:xfrm flipH="1" rot="10800000">
            <a:off x="6506250" y="914250"/>
            <a:ext cx="1024800" cy="39000"/>
          </a:xfrm>
          <a:prstGeom prst="straightConnector1">
            <a:avLst/>
          </a:prstGeom>
          <a:noFill/>
          <a:ln cap="flat" cmpd="sng" w="19050">
            <a:solidFill>
              <a:srgbClr val="4A86E8"/>
            </a:solidFill>
            <a:prstDash val="solid"/>
            <a:round/>
            <a:headEnd len="med" w="med" type="none"/>
            <a:tailEnd len="med" w="med" type="none"/>
          </a:ln>
        </p:spPr>
      </p:cxnSp>
      <p:cxnSp>
        <p:nvCxnSpPr>
          <p:cNvPr id="661" name="Google Shape;661;p69"/>
          <p:cNvCxnSpPr/>
          <p:nvPr/>
        </p:nvCxnSpPr>
        <p:spPr>
          <a:xfrm flipH="1" rot="10800000">
            <a:off x="5474400" y="3371550"/>
            <a:ext cx="551400" cy="7800"/>
          </a:xfrm>
          <a:prstGeom prst="straightConnector1">
            <a:avLst/>
          </a:prstGeom>
          <a:noFill/>
          <a:ln cap="flat" cmpd="sng" w="19050">
            <a:solidFill>
              <a:srgbClr val="4A86E8"/>
            </a:solidFill>
            <a:prstDash val="solid"/>
            <a:round/>
            <a:headEnd len="med" w="med" type="none"/>
            <a:tailEnd len="med" w="med" type="none"/>
          </a:ln>
        </p:spPr>
      </p:cxnSp>
      <p:sp>
        <p:nvSpPr>
          <p:cNvPr id="662" name="Google Shape;662;p69"/>
          <p:cNvSpPr/>
          <p:nvPr/>
        </p:nvSpPr>
        <p:spPr>
          <a:xfrm>
            <a:off x="4626700" y="3148350"/>
            <a:ext cx="866400" cy="454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Height: 25 px</a:t>
            </a:r>
            <a:endParaRPr sz="800"/>
          </a:p>
          <a:p>
            <a:pPr indent="0" lvl="0" marL="0" rtl="0" algn="l">
              <a:spcBef>
                <a:spcPts val="0"/>
              </a:spcBef>
              <a:spcAft>
                <a:spcPts val="0"/>
              </a:spcAft>
              <a:buNone/>
            </a:pPr>
            <a:r>
              <a:rPr lang="en" sz="800"/>
              <a:t>Width: 42 px</a:t>
            </a:r>
            <a:endParaRPr sz="800"/>
          </a:p>
          <a:p>
            <a:pPr indent="0" lvl="0" marL="0" rtl="0" algn="l">
              <a:spcBef>
                <a:spcPts val="0"/>
              </a:spcBef>
              <a:spcAft>
                <a:spcPts val="0"/>
              </a:spcAft>
              <a:buNone/>
            </a:pPr>
            <a:r>
              <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4 Frequency Domain Filter using FFT</a:t>
            </a:r>
            <a:endParaRPr/>
          </a:p>
        </p:txBody>
      </p:sp>
      <p:sp>
        <p:nvSpPr>
          <p:cNvPr id="668" name="Google Shape;668;p70"/>
          <p:cNvSpPr txBox="1"/>
          <p:nvPr>
            <p:ph idx="1" type="body"/>
          </p:nvPr>
        </p:nvSpPr>
        <p:spPr>
          <a:xfrm>
            <a:off x="243200" y="1118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a:p>
            <a:pPr indent="-342900" lvl="0" marL="457200" rtl="0" algn="l">
              <a:spcBef>
                <a:spcPts val="1600"/>
              </a:spcBef>
              <a:spcAft>
                <a:spcPts val="0"/>
              </a:spcAft>
              <a:buSzPts val="1800"/>
              <a:buAutoNum type="arabicPeriod"/>
            </a:pPr>
            <a:r>
              <a:rPr lang="en"/>
              <a:t>Learn the fundamentals of fourier transform and the frequency domain.</a:t>
            </a:r>
            <a:endParaRPr/>
          </a:p>
          <a:p>
            <a:pPr indent="-342900" lvl="0" marL="457200" rtl="0" algn="l">
              <a:spcBef>
                <a:spcPts val="0"/>
              </a:spcBef>
              <a:spcAft>
                <a:spcPts val="0"/>
              </a:spcAft>
              <a:buSzPts val="1800"/>
              <a:buAutoNum type="arabicPeriod"/>
            </a:pPr>
            <a:r>
              <a:rPr lang="en"/>
              <a:t>Apply knowledge of frequency domain to filter artifacts out of images.</a:t>
            </a:r>
            <a:endParaRPr/>
          </a:p>
          <a:p>
            <a:pPr indent="0" lvl="0" marL="914400" rtl="0" algn="l">
              <a:spcBef>
                <a:spcPts val="1600"/>
              </a:spcBef>
              <a:spcAft>
                <a:spcPts val="1600"/>
              </a:spcAft>
              <a:buNone/>
            </a:pPr>
            <a:r>
              <a:t/>
            </a:r>
            <a:endParaRPr/>
          </a:p>
        </p:txBody>
      </p:sp>
      <p:pic>
        <p:nvPicPr>
          <p:cNvPr id="669" name="Google Shape;669;p70"/>
          <p:cNvPicPr preferRelativeResize="0"/>
          <p:nvPr/>
        </p:nvPicPr>
        <p:blipFill>
          <a:blip r:embed="rId3">
            <a:alphaModFix/>
          </a:blip>
          <a:stretch>
            <a:fillRect/>
          </a:stretch>
        </p:blipFill>
        <p:spPr>
          <a:xfrm>
            <a:off x="3534148" y="2412998"/>
            <a:ext cx="4976600" cy="2374650"/>
          </a:xfrm>
          <a:prstGeom prst="rect">
            <a:avLst/>
          </a:prstGeom>
          <a:noFill/>
          <a:ln>
            <a:noFill/>
          </a:ln>
        </p:spPr>
      </p:pic>
      <p:sp>
        <p:nvSpPr>
          <p:cNvPr id="670" name="Google Shape;67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spatial and frequency domain  </a:t>
            </a:r>
            <a:endParaRPr/>
          </a:p>
        </p:txBody>
      </p:sp>
      <p:sp>
        <p:nvSpPr>
          <p:cNvPr id="676" name="Google Shape;676;p71"/>
          <p:cNvSpPr txBox="1"/>
          <p:nvPr>
            <p:ph idx="1" type="body"/>
          </p:nvPr>
        </p:nvSpPr>
        <p:spPr>
          <a:xfrm>
            <a:off x="311700" y="1152475"/>
            <a:ext cx="326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Domain: </a:t>
            </a:r>
            <a:endParaRPr/>
          </a:p>
          <a:p>
            <a:pPr indent="-342900" lvl="0" marL="457200" rtl="0" algn="l">
              <a:spcBef>
                <a:spcPts val="1600"/>
              </a:spcBef>
              <a:spcAft>
                <a:spcPts val="0"/>
              </a:spcAft>
              <a:buSzPts val="1800"/>
              <a:buChar char="●"/>
            </a:pPr>
            <a:r>
              <a:rPr lang="en"/>
              <a:t>Deal with images as it is. </a:t>
            </a:r>
            <a:endParaRPr/>
          </a:p>
          <a:p>
            <a:pPr indent="-342900" lvl="0" marL="457200" rtl="0" algn="l">
              <a:spcBef>
                <a:spcPts val="0"/>
              </a:spcBef>
              <a:spcAft>
                <a:spcPts val="0"/>
              </a:spcAft>
              <a:buSzPts val="1800"/>
              <a:buChar char="●"/>
            </a:pPr>
            <a:r>
              <a:rPr lang="en"/>
              <a:t>The value of the pixels of the image change with respect with scene. </a:t>
            </a:r>
            <a:endParaRPr/>
          </a:p>
          <a:p>
            <a:pPr indent="0" lvl="0" marL="0" rtl="0" algn="l">
              <a:spcBef>
                <a:spcPts val="1600"/>
              </a:spcBef>
              <a:spcAft>
                <a:spcPts val="0"/>
              </a:spcAft>
              <a:buNone/>
            </a:pPr>
            <a:r>
              <a:rPr lang="en"/>
              <a:t>Frequency domain: </a:t>
            </a:r>
            <a:endParaRPr/>
          </a:p>
          <a:p>
            <a:pPr indent="-342900" lvl="0" marL="457200" rtl="0" algn="l">
              <a:spcBef>
                <a:spcPts val="1600"/>
              </a:spcBef>
              <a:spcAft>
                <a:spcPts val="0"/>
              </a:spcAft>
              <a:buSzPts val="1800"/>
              <a:buChar char="●"/>
            </a:pPr>
            <a:r>
              <a:rPr lang="en"/>
              <a:t>Deal with rate at which the pixel values are changing in the spatial domain. </a:t>
            </a:r>
            <a:endParaRPr/>
          </a:p>
        </p:txBody>
      </p:sp>
      <p:pic>
        <p:nvPicPr>
          <p:cNvPr id="677" name="Google Shape;677;p71"/>
          <p:cNvPicPr preferRelativeResize="0"/>
          <p:nvPr/>
        </p:nvPicPr>
        <p:blipFill>
          <a:blip r:embed="rId3">
            <a:alphaModFix/>
          </a:blip>
          <a:stretch>
            <a:fillRect/>
          </a:stretch>
        </p:blipFill>
        <p:spPr>
          <a:xfrm>
            <a:off x="6377438" y="1204863"/>
            <a:ext cx="1866900" cy="1866900"/>
          </a:xfrm>
          <a:prstGeom prst="rect">
            <a:avLst/>
          </a:prstGeom>
          <a:noFill/>
          <a:ln>
            <a:noFill/>
          </a:ln>
        </p:spPr>
      </p:pic>
      <p:pic>
        <p:nvPicPr>
          <p:cNvPr id="678" name="Google Shape;678;p71"/>
          <p:cNvPicPr preferRelativeResize="0"/>
          <p:nvPr/>
        </p:nvPicPr>
        <p:blipFill>
          <a:blip r:embed="rId4">
            <a:alphaModFix/>
          </a:blip>
          <a:stretch>
            <a:fillRect/>
          </a:stretch>
        </p:blipFill>
        <p:spPr>
          <a:xfrm>
            <a:off x="3635575" y="3258900"/>
            <a:ext cx="2617723" cy="1720600"/>
          </a:xfrm>
          <a:prstGeom prst="rect">
            <a:avLst/>
          </a:prstGeom>
          <a:noFill/>
          <a:ln>
            <a:noFill/>
          </a:ln>
        </p:spPr>
      </p:pic>
      <p:pic>
        <p:nvPicPr>
          <p:cNvPr id="679" name="Google Shape;679;p71"/>
          <p:cNvPicPr preferRelativeResize="0"/>
          <p:nvPr/>
        </p:nvPicPr>
        <p:blipFill>
          <a:blip r:embed="rId5">
            <a:alphaModFix/>
          </a:blip>
          <a:stretch>
            <a:fillRect/>
          </a:stretch>
        </p:blipFill>
        <p:spPr>
          <a:xfrm>
            <a:off x="6185598" y="3258900"/>
            <a:ext cx="2250574" cy="1720600"/>
          </a:xfrm>
          <a:prstGeom prst="rect">
            <a:avLst/>
          </a:prstGeom>
          <a:noFill/>
          <a:ln>
            <a:noFill/>
          </a:ln>
        </p:spPr>
      </p:pic>
      <p:sp>
        <p:nvSpPr>
          <p:cNvPr id="680" name="Google Shape;68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Domain </a:t>
            </a:r>
            <a:endParaRPr/>
          </a:p>
        </p:txBody>
      </p:sp>
      <p:sp>
        <p:nvSpPr>
          <p:cNvPr id="686" name="Google Shape;68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7" name="Google Shape;687;p72"/>
          <p:cNvPicPr preferRelativeResize="0"/>
          <p:nvPr/>
        </p:nvPicPr>
        <p:blipFill rotWithShape="1">
          <a:blip r:embed="rId3">
            <a:alphaModFix/>
          </a:blip>
          <a:srcRect b="9339" l="16532" r="12905" t="7638"/>
          <a:stretch/>
        </p:blipFill>
        <p:spPr>
          <a:xfrm flipH="1">
            <a:off x="1109225" y="2004425"/>
            <a:ext cx="2726441" cy="2739725"/>
          </a:xfrm>
          <a:prstGeom prst="rect">
            <a:avLst/>
          </a:prstGeom>
          <a:noFill/>
          <a:ln cap="flat" cmpd="sng" w="9525">
            <a:solidFill>
              <a:schemeClr val="dk2"/>
            </a:solidFill>
            <a:prstDash val="solid"/>
            <a:round/>
            <a:headEnd len="sm" w="sm" type="none"/>
            <a:tailEnd len="sm" w="sm" type="none"/>
          </a:ln>
        </p:spPr>
      </p:pic>
      <p:sp>
        <p:nvSpPr>
          <p:cNvPr id="688" name="Google Shape;688;p72"/>
          <p:cNvSpPr txBox="1"/>
          <p:nvPr/>
        </p:nvSpPr>
        <p:spPr>
          <a:xfrm>
            <a:off x="1264650" y="1363900"/>
            <a:ext cx="241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High Frequency = high rate of change </a:t>
            </a:r>
            <a:endParaRPr/>
          </a:p>
        </p:txBody>
      </p:sp>
      <p:pic>
        <p:nvPicPr>
          <p:cNvPr id="689" name="Google Shape;689;p72"/>
          <p:cNvPicPr preferRelativeResize="0"/>
          <p:nvPr/>
        </p:nvPicPr>
        <p:blipFill>
          <a:blip r:embed="rId4">
            <a:alphaModFix/>
          </a:blip>
          <a:stretch>
            <a:fillRect/>
          </a:stretch>
        </p:blipFill>
        <p:spPr>
          <a:xfrm>
            <a:off x="4878675" y="2010203"/>
            <a:ext cx="2617686" cy="2739725"/>
          </a:xfrm>
          <a:prstGeom prst="rect">
            <a:avLst/>
          </a:prstGeom>
          <a:noFill/>
          <a:ln>
            <a:noFill/>
          </a:ln>
        </p:spPr>
      </p:pic>
      <p:sp>
        <p:nvSpPr>
          <p:cNvPr id="690" name="Google Shape;690;p72"/>
          <p:cNvSpPr txBox="1"/>
          <p:nvPr/>
        </p:nvSpPr>
        <p:spPr>
          <a:xfrm>
            <a:off x="4878675" y="1363900"/>
            <a:ext cx="272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Low frequency = low rate of change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Fast Fourier Transform?</a:t>
            </a:r>
            <a:endParaRPr/>
          </a:p>
        </p:txBody>
      </p:sp>
      <p:sp>
        <p:nvSpPr>
          <p:cNvPr id="696" name="Google Shape;696;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Digital Image is discrete </a:t>
            </a:r>
            <a:endParaRPr/>
          </a:p>
          <a:p>
            <a:pPr indent="-342900" lvl="0" marL="457200" rtl="0" algn="l">
              <a:spcBef>
                <a:spcPts val="0"/>
              </a:spcBef>
              <a:spcAft>
                <a:spcPts val="0"/>
              </a:spcAft>
              <a:buSzPts val="1800"/>
              <a:buChar char="●"/>
            </a:pPr>
            <a:r>
              <a:rPr lang="en"/>
              <a:t>Discrete Fourier Transform is too slow</a:t>
            </a:r>
            <a:endParaRPr/>
          </a:p>
          <a:p>
            <a:pPr indent="-342900" lvl="0" marL="457200" rtl="0" algn="l">
              <a:spcBef>
                <a:spcPts val="0"/>
              </a:spcBef>
              <a:spcAft>
                <a:spcPts val="0"/>
              </a:spcAft>
              <a:buSzPts val="1800"/>
              <a:buChar char="●"/>
            </a:pPr>
            <a:r>
              <a:rPr lang="en"/>
              <a:t>Output of FFT is a complex number array </a:t>
            </a:r>
            <a:endParaRPr/>
          </a:p>
        </p:txBody>
      </p:sp>
      <p:sp>
        <p:nvSpPr>
          <p:cNvPr id="697" name="Google Shape;697;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8" name="Google Shape;698;p73"/>
          <p:cNvPicPr preferRelativeResize="0"/>
          <p:nvPr/>
        </p:nvPicPr>
        <p:blipFill>
          <a:blip r:embed="rId3">
            <a:alphaModFix/>
          </a:blip>
          <a:stretch>
            <a:fillRect/>
          </a:stretch>
        </p:blipFill>
        <p:spPr>
          <a:xfrm>
            <a:off x="938975" y="2163400"/>
            <a:ext cx="7081099" cy="2604475"/>
          </a:xfrm>
          <a:prstGeom prst="rect">
            <a:avLst/>
          </a:prstGeom>
          <a:noFill/>
          <a:ln>
            <a:noFill/>
          </a:ln>
        </p:spPr>
      </p:pic>
      <p:sp>
        <p:nvSpPr>
          <p:cNvPr id="699" name="Google Shape;699;p73"/>
          <p:cNvSpPr/>
          <p:nvPr/>
        </p:nvSpPr>
        <p:spPr>
          <a:xfrm>
            <a:off x="793325" y="2163400"/>
            <a:ext cx="1155900" cy="10266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3"/>
          <p:cNvSpPr/>
          <p:nvPr/>
        </p:nvSpPr>
        <p:spPr>
          <a:xfrm>
            <a:off x="691450" y="3968675"/>
            <a:ext cx="1155900" cy="10266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3"/>
          <p:cNvSpPr/>
          <p:nvPr/>
        </p:nvSpPr>
        <p:spPr>
          <a:xfrm>
            <a:off x="3416100" y="2163400"/>
            <a:ext cx="1155900" cy="10266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3"/>
          <p:cNvSpPr/>
          <p:nvPr/>
        </p:nvSpPr>
        <p:spPr>
          <a:xfrm>
            <a:off x="3307925" y="3822675"/>
            <a:ext cx="1155900" cy="10266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3"/>
          <p:cNvSpPr/>
          <p:nvPr/>
        </p:nvSpPr>
        <p:spPr>
          <a:xfrm>
            <a:off x="2180350" y="2982075"/>
            <a:ext cx="1005000" cy="986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Application of Fourier Transform and Frequency Domain</a:t>
            </a:r>
            <a:endParaRPr sz="2600"/>
          </a:p>
        </p:txBody>
      </p:sp>
      <p:sp>
        <p:nvSpPr>
          <p:cNvPr id="709" name="Google Shape;709;p74"/>
          <p:cNvSpPr txBox="1"/>
          <p:nvPr>
            <p:ph idx="1" type="body"/>
          </p:nvPr>
        </p:nvSpPr>
        <p:spPr>
          <a:xfrm>
            <a:off x="311700" y="1106125"/>
            <a:ext cx="3483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a:t>
            </a:r>
            <a:r>
              <a:rPr b="1" lang="en" sz="1400"/>
              <a:t>convolution theorem</a:t>
            </a:r>
            <a:r>
              <a:rPr lang="en" sz="1400"/>
              <a:t> states that convolution in the spatial domain is equivalent to multiplication in frequency domain.</a:t>
            </a:r>
            <a:endParaRPr sz="1400"/>
          </a:p>
          <a:p>
            <a:pPr indent="-317500" lvl="0" marL="457200" rtl="0" algn="l">
              <a:spcBef>
                <a:spcPts val="0"/>
              </a:spcBef>
              <a:spcAft>
                <a:spcPts val="0"/>
              </a:spcAft>
              <a:buSzPts val="1400"/>
              <a:buChar char="●"/>
            </a:pPr>
            <a:r>
              <a:rPr lang="en" sz="1400"/>
              <a:t>Convolution generally </a:t>
            </a:r>
            <a:r>
              <a:rPr b="1" lang="en" sz="1400"/>
              <a:t>takes a longer time</a:t>
            </a:r>
            <a:r>
              <a:rPr lang="en" sz="1400"/>
              <a:t> to process because it is </a:t>
            </a:r>
            <a:r>
              <a:rPr b="1" lang="en" sz="1400"/>
              <a:t>more complex</a:t>
            </a:r>
            <a:r>
              <a:rPr lang="en" sz="1400"/>
              <a:t> than simple multiplication in the frequency domain. </a:t>
            </a:r>
            <a:endParaRPr sz="1400"/>
          </a:p>
          <a:p>
            <a:pPr indent="-317500" lvl="0" marL="457200" rtl="0" algn="l">
              <a:spcBef>
                <a:spcPts val="0"/>
              </a:spcBef>
              <a:spcAft>
                <a:spcPts val="0"/>
              </a:spcAft>
              <a:buSzPts val="1400"/>
              <a:buChar char="●"/>
            </a:pPr>
            <a:r>
              <a:rPr lang="en" sz="1400"/>
              <a:t>Frequency domain can be used to blur or sharpen photos. </a:t>
            </a:r>
            <a:endParaRPr sz="1400"/>
          </a:p>
        </p:txBody>
      </p:sp>
      <p:pic>
        <p:nvPicPr>
          <p:cNvPr id="710" name="Google Shape;710;p74"/>
          <p:cNvPicPr preferRelativeResize="0"/>
          <p:nvPr/>
        </p:nvPicPr>
        <p:blipFill>
          <a:blip r:embed="rId3">
            <a:alphaModFix/>
          </a:blip>
          <a:stretch>
            <a:fillRect/>
          </a:stretch>
        </p:blipFill>
        <p:spPr>
          <a:xfrm>
            <a:off x="3859425" y="1106125"/>
            <a:ext cx="4772025" cy="3333750"/>
          </a:xfrm>
          <a:prstGeom prst="rect">
            <a:avLst/>
          </a:prstGeom>
          <a:noFill/>
          <a:ln>
            <a:noFill/>
          </a:ln>
        </p:spPr>
      </p:pic>
      <p:sp>
        <p:nvSpPr>
          <p:cNvPr id="711" name="Google Shape;711;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a:t>
            </a:r>
            <a:endParaRPr/>
          </a:p>
        </p:txBody>
      </p:sp>
      <p:pic>
        <p:nvPicPr>
          <p:cNvPr id="717" name="Google Shape;717;p75"/>
          <p:cNvPicPr preferRelativeResize="0"/>
          <p:nvPr/>
        </p:nvPicPr>
        <p:blipFill rotWithShape="1">
          <a:blip r:embed="rId3">
            <a:alphaModFix/>
          </a:blip>
          <a:srcRect b="2362" l="0" r="0" t="0"/>
          <a:stretch/>
        </p:blipFill>
        <p:spPr>
          <a:xfrm>
            <a:off x="152400" y="909828"/>
            <a:ext cx="4159251" cy="3323846"/>
          </a:xfrm>
          <a:prstGeom prst="rect">
            <a:avLst/>
          </a:prstGeom>
          <a:noFill/>
          <a:ln>
            <a:noFill/>
          </a:ln>
        </p:spPr>
      </p:pic>
      <p:pic>
        <p:nvPicPr>
          <p:cNvPr id="718" name="Google Shape;718;p75"/>
          <p:cNvPicPr preferRelativeResize="0"/>
          <p:nvPr/>
        </p:nvPicPr>
        <p:blipFill rotWithShape="1">
          <a:blip r:embed="rId4">
            <a:alphaModFix/>
          </a:blip>
          <a:srcRect b="2987" l="0" r="0" t="0"/>
          <a:stretch/>
        </p:blipFill>
        <p:spPr>
          <a:xfrm>
            <a:off x="4311648" y="909825"/>
            <a:ext cx="4346577" cy="3323850"/>
          </a:xfrm>
          <a:prstGeom prst="rect">
            <a:avLst/>
          </a:prstGeom>
          <a:noFill/>
          <a:ln>
            <a:noFill/>
          </a:ln>
        </p:spPr>
      </p:pic>
      <p:sp>
        <p:nvSpPr>
          <p:cNvPr id="719" name="Google Shape;719;p75"/>
          <p:cNvSpPr/>
          <p:nvPr/>
        </p:nvSpPr>
        <p:spPr>
          <a:xfrm>
            <a:off x="4298375" y="925900"/>
            <a:ext cx="702000" cy="736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5"/>
          <p:cNvSpPr/>
          <p:nvPr/>
        </p:nvSpPr>
        <p:spPr>
          <a:xfrm>
            <a:off x="7979925" y="891650"/>
            <a:ext cx="852300" cy="8391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5"/>
          <p:cNvSpPr/>
          <p:nvPr/>
        </p:nvSpPr>
        <p:spPr>
          <a:xfrm>
            <a:off x="4221000" y="3751275"/>
            <a:ext cx="702000" cy="736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5"/>
          <p:cNvSpPr/>
          <p:nvPr/>
        </p:nvSpPr>
        <p:spPr>
          <a:xfrm>
            <a:off x="7979925" y="3785525"/>
            <a:ext cx="852300" cy="8391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5"/>
          <p:cNvSpPr/>
          <p:nvPr/>
        </p:nvSpPr>
        <p:spPr>
          <a:xfrm>
            <a:off x="5668250" y="2056050"/>
            <a:ext cx="1489800" cy="136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5"/>
          <p:cNvSpPr/>
          <p:nvPr/>
        </p:nvSpPr>
        <p:spPr>
          <a:xfrm>
            <a:off x="4349725" y="155325"/>
            <a:ext cx="222300" cy="205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5"/>
          <p:cNvSpPr/>
          <p:nvPr/>
        </p:nvSpPr>
        <p:spPr>
          <a:xfrm>
            <a:off x="4349725" y="532050"/>
            <a:ext cx="222300" cy="205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5"/>
          <p:cNvSpPr txBox="1"/>
          <p:nvPr/>
        </p:nvSpPr>
        <p:spPr>
          <a:xfrm>
            <a:off x="4572025" y="53925"/>
            <a:ext cx="2808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Low Frequency </a:t>
            </a:r>
            <a:endParaRPr/>
          </a:p>
        </p:txBody>
      </p:sp>
      <p:sp>
        <p:nvSpPr>
          <p:cNvPr id="727" name="Google Shape;727;p75"/>
          <p:cNvSpPr txBox="1"/>
          <p:nvPr/>
        </p:nvSpPr>
        <p:spPr>
          <a:xfrm>
            <a:off x="4572000" y="426675"/>
            <a:ext cx="19179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High Frequency </a:t>
            </a:r>
            <a:endParaRPr/>
          </a:p>
        </p:txBody>
      </p:sp>
      <p:sp>
        <p:nvSpPr>
          <p:cNvPr id="728" name="Google Shape;728;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44" name="Google Shape;344;p40"/>
          <p:cNvSpPr txBox="1"/>
          <p:nvPr>
            <p:ph idx="1" type="body"/>
          </p:nvPr>
        </p:nvSpPr>
        <p:spPr>
          <a:xfrm>
            <a:off x="311700" y="948050"/>
            <a:ext cx="4376700" cy="36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 How is the reconstruction made?</a:t>
            </a:r>
            <a:endParaRPr/>
          </a:p>
          <a:p>
            <a:pPr indent="0" lvl="0" marL="0" rtl="0" algn="l">
              <a:spcBef>
                <a:spcPts val="1600"/>
              </a:spcBef>
              <a:spcAft>
                <a:spcPts val="0"/>
              </a:spcAft>
              <a:buNone/>
            </a:pPr>
            <a:r>
              <a:rPr lang="en"/>
              <a:t>A1: The concept</a:t>
            </a:r>
            <a:endParaRPr/>
          </a:p>
          <a:p>
            <a:pPr indent="-323850" lvl="0" marL="457200" rtl="0" algn="l">
              <a:spcBef>
                <a:spcPts val="1600"/>
              </a:spcBef>
              <a:spcAft>
                <a:spcPts val="0"/>
              </a:spcAft>
              <a:buClr>
                <a:schemeClr val="dk1"/>
              </a:buClr>
              <a:buSzPts val="1500"/>
              <a:buFont typeface="Roboto"/>
              <a:buChar char="●"/>
            </a:pPr>
            <a:r>
              <a:rPr lang="en" sz="1500">
                <a:solidFill>
                  <a:schemeClr val="dk1"/>
                </a:solidFill>
                <a:latin typeface="Roboto"/>
                <a:ea typeface="Roboto"/>
                <a:cs typeface="Roboto"/>
                <a:sym typeface="Roboto"/>
              </a:rPr>
              <a:t>get the average pixel value/gray value. </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Array must be same size</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The arrays of each images are added:</a:t>
            </a:r>
            <a:endParaRPr sz="1500">
              <a:solidFill>
                <a:schemeClr val="dk1"/>
              </a:solidFill>
              <a:latin typeface="Roboto"/>
              <a:ea typeface="Roboto"/>
              <a:cs typeface="Roboto"/>
              <a:sym typeface="Roboto"/>
            </a:endParaRPr>
          </a:p>
          <a:p>
            <a:pPr indent="-323850" lvl="1" marL="9144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The first array is the cumulative of the grey values (0 -255)</a:t>
            </a:r>
            <a:endParaRPr sz="1500">
              <a:solidFill>
                <a:schemeClr val="dk1"/>
              </a:solidFill>
              <a:latin typeface="Roboto"/>
              <a:ea typeface="Roboto"/>
              <a:cs typeface="Roboto"/>
              <a:sym typeface="Roboto"/>
            </a:endParaRPr>
          </a:p>
          <a:p>
            <a:pPr indent="-323850" lvl="1" marL="9144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The second array is the cumulative of the number of pixels overlapped</a:t>
            </a:r>
            <a:endParaRPr sz="1500">
              <a:solidFill>
                <a:schemeClr val="dk1"/>
              </a:solidFill>
              <a:latin typeface="Roboto"/>
              <a:ea typeface="Roboto"/>
              <a:cs typeface="Roboto"/>
              <a:sym typeface="Roboto"/>
            </a:endParaRPr>
          </a:p>
          <a:p>
            <a:pPr indent="0" lvl="0" marL="457200" rtl="0" algn="l">
              <a:spcBef>
                <a:spcPts val="1000"/>
              </a:spcBef>
              <a:spcAft>
                <a:spcPts val="0"/>
              </a:spcAft>
              <a:buNone/>
            </a:pPr>
            <a:r>
              <a:t/>
            </a:r>
            <a:endParaRPr sz="1200">
              <a:solidFill>
                <a:schemeClr val="dk1"/>
              </a:solidFill>
              <a:latin typeface="Roboto"/>
              <a:ea typeface="Roboto"/>
              <a:cs typeface="Roboto"/>
              <a:sym typeface="Roboto"/>
            </a:endParaRPr>
          </a:p>
        </p:txBody>
      </p:sp>
      <p:pic>
        <p:nvPicPr>
          <p:cNvPr id="345" name="Google Shape;345;p40"/>
          <p:cNvPicPr preferRelativeResize="0"/>
          <p:nvPr/>
        </p:nvPicPr>
        <p:blipFill rotWithShape="1">
          <a:blip r:embed="rId3">
            <a:alphaModFix/>
          </a:blip>
          <a:srcRect b="0" l="19963" r="19704" t="0"/>
          <a:stretch/>
        </p:blipFill>
        <p:spPr>
          <a:xfrm>
            <a:off x="6150724" y="385675"/>
            <a:ext cx="1869651" cy="1927249"/>
          </a:xfrm>
          <a:prstGeom prst="rect">
            <a:avLst/>
          </a:prstGeom>
          <a:noFill/>
          <a:ln>
            <a:noFill/>
          </a:ln>
        </p:spPr>
      </p:pic>
      <p:pic>
        <p:nvPicPr>
          <p:cNvPr id="346" name="Google Shape;346;p40"/>
          <p:cNvPicPr preferRelativeResize="0"/>
          <p:nvPr/>
        </p:nvPicPr>
        <p:blipFill>
          <a:blip r:embed="rId4">
            <a:alphaModFix/>
          </a:blip>
          <a:stretch>
            <a:fillRect/>
          </a:stretch>
        </p:blipFill>
        <p:spPr>
          <a:xfrm>
            <a:off x="5806375" y="3121875"/>
            <a:ext cx="2734776" cy="1853625"/>
          </a:xfrm>
          <a:prstGeom prst="rect">
            <a:avLst/>
          </a:prstGeom>
          <a:noFill/>
          <a:ln>
            <a:noFill/>
          </a:ln>
        </p:spPr>
      </p:pic>
      <p:sp>
        <p:nvSpPr>
          <p:cNvPr id="347" name="Google Shape;347;p40"/>
          <p:cNvSpPr/>
          <p:nvPr/>
        </p:nvSpPr>
        <p:spPr>
          <a:xfrm rot="5400000">
            <a:off x="6756600" y="2588300"/>
            <a:ext cx="657900" cy="40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txBox="1"/>
          <p:nvPr/>
        </p:nvSpPr>
        <p:spPr>
          <a:xfrm>
            <a:off x="5135650" y="490000"/>
            <a:ext cx="1348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the sum!</a:t>
            </a:r>
            <a:endParaRPr/>
          </a:p>
        </p:txBody>
      </p:sp>
      <p:sp>
        <p:nvSpPr>
          <p:cNvPr id="349" name="Google Shape;3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Part 1</a:t>
            </a:r>
            <a:endParaRPr/>
          </a:p>
        </p:txBody>
      </p:sp>
      <p:pic>
        <p:nvPicPr>
          <p:cNvPr id="734" name="Google Shape;734;p76"/>
          <p:cNvPicPr preferRelativeResize="0"/>
          <p:nvPr/>
        </p:nvPicPr>
        <p:blipFill>
          <a:blip r:embed="rId3">
            <a:alphaModFix/>
          </a:blip>
          <a:stretch>
            <a:fillRect/>
          </a:stretch>
        </p:blipFill>
        <p:spPr>
          <a:xfrm>
            <a:off x="59375" y="1183675"/>
            <a:ext cx="4410851" cy="3248300"/>
          </a:xfrm>
          <a:prstGeom prst="rect">
            <a:avLst/>
          </a:prstGeom>
          <a:noFill/>
          <a:ln>
            <a:noFill/>
          </a:ln>
        </p:spPr>
      </p:pic>
      <p:pic>
        <p:nvPicPr>
          <p:cNvPr id="735" name="Google Shape;735;p76"/>
          <p:cNvPicPr preferRelativeResize="0"/>
          <p:nvPr/>
        </p:nvPicPr>
        <p:blipFill>
          <a:blip r:embed="rId4">
            <a:alphaModFix/>
          </a:blip>
          <a:stretch>
            <a:fillRect/>
          </a:stretch>
        </p:blipFill>
        <p:spPr>
          <a:xfrm>
            <a:off x="4470225" y="1183675"/>
            <a:ext cx="4292100" cy="3248300"/>
          </a:xfrm>
          <a:prstGeom prst="rect">
            <a:avLst/>
          </a:prstGeom>
          <a:noFill/>
          <a:ln>
            <a:noFill/>
          </a:ln>
        </p:spPr>
      </p:pic>
      <p:sp>
        <p:nvSpPr>
          <p:cNvPr id="736" name="Google Shape;73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a:t>
            </a:r>
            <a:endParaRPr/>
          </a:p>
        </p:txBody>
      </p:sp>
      <p:pic>
        <p:nvPicPr>
          <p:cNvPr id="742" name="Google Shape;742;p77"/>
          <p:cNvPicPr preferRelativeResize="0"/>
          <p:nvPr/>
        </p:nvPicPr>
        <p:blipFill>
          <a:blip r:embed="rId3">
            <a:alphaModFix/>
          </a:blip>
          <a:stretch>
            <a:fillRect/>
          </a:stretch>
        </p:blipFill>
        <p:spPr>
          <a:xfrm>
            <a:off x="683250" y="1017725"/>
            <a:ext cx="3378676" cy="3820976"/>
          </a:xfrm>
          <a:prstGeom prst="rect">
            <a:avLst/>
          </a:prstGeom>
          <a:noFill/>
          <a:ln>
            <a:noFill/>
          </a:ln>
        </p:spPr>
      </p:pic>
      <p:pic>
        <p:nvPicPr>
          <p:cNvPr id="743" name="Google Shape;743;p77"/>
          <p:cNvPicPr preferRelativeResize="0"/>
          <p:nvPr/>
        </p:nvPicPr>
        <p:blipFill rotWithShape="1">
          <a:blip r:embed="rId4">
            <a:alphaModFix/>
          </a:blip>
          <a:srcRect b="0" l="0" r="16527" t="0"/>
          <a:stretch/>
        </p:blipFill>
        <p:spPr>
          <a:xfrm>
            <a:off x="4258150" y="708100"/>
            <a:ext cx="4216700" cy="4440226"/>
          </a:xfrm>
          <a:prstGeom prst="rect">
            <a:avLst/>
          </a:prstGeom>
          <a:noFill/>
          <a:ln>
            <a:noFill/>
          </a:ln>
        </p:spPr>
      </p:pic>
      <p:sp>
        <p:nvSpPr>
          <p:cNvPr id="744" name="Google Shape;74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cont. </a:t>
            </a:r>
            <a:endParaRPr/>
          </a:p>
        </p:txBody>
      </p:sp>
      <p:sp>
        <p:nvSpPr>
          <p:cNvPr id="750" name="Google Shape;750;p78"/>
          <p:cNvSpPr txBox="1"/>
          <p:nvPr>
            <p:ph idx="1" type="body"/>
          </p:nvPr>
        </p:nvSpPr>
        <p:spPr>
          <a:xfrm>
            <a:off x="3406850" y="2501250"/>
            <a:ext cx="1638900" cy="46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2D FFTSHIFT</a:t>
            </a:r>
            <a:endParaRPr b="1"/>
          </a:p>
        </p:txBody>
      </p:sp>
      <p:pic>
        <p:nvPicPr>
          <p:cNvPr id="751" name="Google Shape;751;p78"/>
          <p:cNvPicPr preferRelativeResize="0"/>
          <p:nvPr/>
        </p:nvPicPr>
        <p:blipFill rotWithShape="1">
          <a:blip r:embed="rId3">
            <a:alphaModFix/>
          </a:blip>
          <a:srcRect b="0" l="0" r="16715" t="0"/>
          <a:stretch/>
        </p:blipFill>
        <p:spPr>
          <a:xfrm>
            <a:off x="-191350" y="1207025"/>
            <a:ext cx="3713953" cy="3919550"/>
          </a:xfrm>
          <a:prstGeom prst="rect">
            <a:avLst/>
          </a:prstGeom>
          <a:noFill/>
          <a:ln>
            <a:noFill/>
          </a:ln>
        </p:spPr>
      </p:pic>
      <p:sp>
        <p:nvSpPr>
          <p:cNvPr id="752" name="Google Shape;752;p78"/>
          <p:cNvSpPr/>
          <p:nvPr/>
        </p:nvSpPr>
        <p:spPr>
          <a:xfrm>
            <a:off x="3832388" y="2969850"/>
            <a:ext cx="787800" cy="39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78"/>
          <p:cNvPicPr preferRelativeResize="0"/>
          <p:nvPr/>
        </p:nvPicPr>
        <p:blipFill rotWithShape="1">
          <a:blip r:embed="rId4">
            <a:alphaModFix/>
          </a:blip>
          <a:srcRect b="0" l="0" r="16303" t="0"/>
          <a:stretch/>
        </p:blipFill>
        <p:spPr>
          <a:xfrm>
            <a:off x="5045752" y="1166500"/>
            <a:ext cx="3856798" cy="4000624"/>
          </a:xfrm>
          <a:prstGeom prst="rect">
            <a:avLst/>
          </a:prstGeom>
          <a:noFill/>
          <a:ln>
            <a:noFill/>
          </a:ln>
        </p:spPr>
      </p:pic>
      <p:sp>
        <p:nvSpPr>
          <p:cNvPr id="754" name="Google Shape;754;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cont. </a:t>
            </a:r>
            <a:endParaRPr/>
          </a:p>
        </p:txBody>
      </p:sp>
      <p:sp>
        <p:nvSpPr>
          <p:cNvPr id="760" name="Google Shape;760;p79"/>
          <p:cNvSpPr txBox="1"/>
          <p:nvPr>
            <p:ph idx="1" type="body"/>
          </p:nvPr>
        </p:nvSpPr>
        <p:spPr>
          <a:xfrm>
            <a:off x="2867750" y="489625"/>
            <a:ext cx="3318900" cy="80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Cropping certain area removes contents from that range of frequencies</a:t>
            </a:r>
            <a:r>
              <a:rPr lang="en" sz="1300"/>
              <a:t>. </a:t>
            </a:r>
            <a:endParaRPr sz="1300"/>
          </a:p>
        </p:txBody>
      </p:sp>
      <p:pic>
        <p:nvPicPr>
          <p:cNvPr id="761" name="Google Shape;761;p79"/>
          <p:cNvPicPr preferRelativeResize="0"/>
          <p:nvPr/>
        </p:nvPicPr>
        <p:blipFill>
          <a:blip r:embed="rId3">
            <a:alphaModFix/>
          </a:blip>
          <a:stretch>
            <a:fillRect/>
          </a:stretch>
        </p:blipFill>
        <p:spPr>
          <a:xfrm>
            <a:off x="311700" y="1193475"/>
            <a:ext cx="3522640" cy="3711425"/>
          </a:xfrm>
          <a:prstGeom prst="rect">
            <a:avLst/>
          </a:prstGeom>
          <a:noFill/>
          <a:ln>
            <a:noFill/>
          </a:ln>
        </p:spPr>
      </p:pic>
      <p:pic>
        <p:nvPicPr>
          <p:cNvPr id="762" name="Google Shape;762;p79"/>
          <p:cNvPicPr preferRelativeResize="0"/>
          <p:nvPr/>
        </p:nvPicPr>
        <p:blipFill>
          <a:blip r:embed="rId4">
            <a:alphaModFix/>
          </a:blip>
          <a:stretch>
            <a:fillRect/>
          </a:stretch>
        </p:blipFill>
        <p:spPr>
          <a:xfrm>
            <a:off x="4503500" y="1193475"/>
            <a:ext cx="3428319" cy="3711426"/>
          </a:xfrm>
          <a:prstGeom prst="rect">
            <a:avLst/>
          </a:prstGeom>
          <a:noFill/>
          <a:ln>
            <a:noFill/>
          </a:ln>
        </p:spPr>
      </p:pic>
      <p:sp>
        <p:nvSpPr>
          <p:cNvPr id="763" name="Google Shape;763;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Part 2</a:t>
            </a:r>
            <a:endParaRPr/>
          </a:p>
        </p:txBody>
      </p:sp>
      <p:pic>
        <p:nvPicPr>
          <p:cNvPr id="769" name="Google Shape;769;p80"/>
          <p:cNvPicPr preferRelativeResize="0"/>
          <p:nvPr/>
        </p:nvPicPr>
        <p:blipFill>
          <a:blip r:embed="rId3">
            <a:alphaModFix/>
          </a:blip>
          <a:stretch>
            <a:fillRect/>
          </a:stretch>
        </p:blipFill>
        <p:spPr>
          <a:xfrm>
            <a:off x="873300" y="1017725"/>
            <a:ext cx="7422708" cy="3868100"/>
          </a:xfrm>
          <a:prstGeom prst="rect">
            <a:avLst/>
          </a:prstGeom>
          <a:noFill/>
          <a:ln>
            <a:noFill/>
          </a:ln>
        </p:spPr>
      </p:pic>
      <p:sp>
        <p:nvSpPr>
          <p:cNvPr id="770" name="Google Shape;77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examples</a:t>
            </a:r>
            <a:endParaRPr/>
          </a:p>
        </p:txBody>
      </p:sp>
      <p:pic>
        <p:nvPicPr>
          <p:cNvPr id="776" name="Google Shape;776;p81"/>
          <p:cNvPicPr preferRelativeResize="0"/>
          <p:nvPr/>
        </p:nvPicPr>
        <p:blipFill>
          <a:blip r:embed="rId3">
            <a:alphaModFix/>
          </a:blip>
          <a:stretch>
            <a:fillRect/>
          </a:stretch>
        </p:blipFill>
        <p:spPr>
          <a:xfrm>
            <a:off x="443500" y="1017725"/>
            <a:ext cx="3716878" cy="3820975"/>
          </a:xfrm>
          <a:prstGeom prst="rect">
            <a:avLst/>
          </a:prstGeom>
          <a:noFill/>
          <a:ln>
            <a:noFill/>
          </a:ln>
        </p:spPr>
      </p:pic>
      <p:pic>
        <p:nvPicPr>
          <p:cNvPr id="777" name="Google Shape;777;p81"/>
          <p:cNvPicPr preferRelativeResize="0"/>
          <p:nvPr/>
        </p:nvPicPr>
        <p:blipFill>
          <a:blip r:embed="rId4">
            <a:alphaModFix/>
          </a:blip>
          <a:stretch>
            <a:fillRect/>
          </a:stretch>
        </p:blipFill>
        <p:spPr>
          <a:xfrm>
            <a:off x="4415528" y="1187250"/>
            <a:ext cx="4490447" cy="3323206"/>
          </a:xfrm>
          <a:prstGeom prst="rect">
            <a:avLst/>
          </a:prstGeom>
          <a:noFill/>
          <a:ln>
            <a:noFill/>
          </a:ln>
        </p:spPr>
      </p:pic>
      <p:sp>
        <p:nvSpPr>
          <p:cNvPr id="778" name="Google Shape;778;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examples cont. </a:t>
            </a:r>
            <a:endParaRPr/>
          </a:p>
        </p:txBody>
      </p:sp>
      <p:pic>
        <p:nvPicPr>
          <p:cNvPr id="784" name="Google Shape;784;p82"/>
          <p:cNvPicPr preferRelativeResize="0"/>
          <p:nvPr/>
        </p:nvPicPr>
        <p:blipFill>
          <a:blip r:embed="rId3">
            <a:alphaModFix/>
          </a:blip>
          <a:stretch>
            <a:fillRect/>
          </a:stretch>
        </p:blipFill>
        <p:spPr>
          <a:xfrm>
            <a:off x="311700" y="1153000"/>
            <a:ext cx="3906471" cy="3820976"/>
          </a:xfrm>
          <a:prstGeom prst="rect">
            <a:avLst/>
          </a:prstGeom>
          <a:noFill/>
          <a:ln>
            <a:noFill/>
          </a:ln>
        </p:spPr>
      </p:pic>
      <p:sp>
        <p:nvSpPr>
          <p:cNvPr id="785" name="Google Shape;785;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Assignment 5 Image processing research on image stack for 3D rendering</a:t>
            </a:r>
            <a:endParaRPr sz="1900"/>
          </a:p>
        </p:txBody>
      </p:sp>
      <p:sp>
        <p:nvSpPr>
          <p:cNvPr id="791" name="Google Shape;791;p83"/>
          <p:cNvSpPr txBox="1"/>
          <p:nvPr>
            <p:ph idx="1" type="body"/>
          </p:nvPr>
        </p:nvSpPr>
        <p:spPr>
          <a:xfrm>
            <a:off x="311700" y="1152475"/>
            <a:ext cx="275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t>
            </a:r>
            <a:endParaRPr/>
          </a:p>
          <a:p>
            <a:pPr indent="-342900" lvl="0" marL="457200" rtl="0" algn="l">
              <a:spcBef>
                <a:spcPts val="1600"/>
              </a:spcBef>
              <a:spcAft>
                <a:spcPts val="0"/>
              </a:spcAft>
              <a:buSzPts val="1800"/>
              <a:buAutoNum type="arabicPeriod"/>
            </a:pPr>
            <a:r>
              <a:rPr lang="en"/>
              <a:t>Familiarize with Volumetric Analysis and Rendering Tool </a:t>
            </a:r>
            <a:endParaRPr/>
          </a:p>
          <a:p>
            <a:pPr indent="-342900" lvl="0" marL="457200" rtl="0" algn="l">
              <a:spcBef>
                <a:spcPts val="1000"/>
              </a:spcBef>
              <a:spcAft>
                <a:spcPts val="1000"/>
              </a:spcAft>
              <a:buSzPts val="1800"/>
              <a:buAutoNum type="arabicPeriod"/>
            </a:pPr>
            <a:r>
              <a:rPr lang="en"/>
              <a:t>Improve bad 3D render with Python</a:t>
            </a:r>
            <a:endParaRPr/>
          </a:p>
        </p:txBody>
      </p:sp>
      <p:sp>
        <p:nvSpPr>
          <p:cNvPr id="792" name="Google Shape;792;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3" name="Google Shape;793;p83"/>
          <p:cNvPicPr preferRelativeResize="0"/>
          <p:nvPr/>
        </p:nvPicPr>
        <p:blipFill>
          <a:blip r:embed="rId3">
            <a:alphaModFix/>
          </a:blip>
          <a:stretch>
            <a:fillRect/>
          </a:stretch>
        </p:blipFill>
        <p:spPr>
          <a:xfrm>
            <a:off x="3142175" y="1394988"/>
            <a:ext cx="5567400" cy="2890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Volume rendering</a:t>
            </a:r>
            <a:endParaRPr/>
          </a:p>
        </p:txBody>
      </p:sp>
      <p:sp>
        <p:nvSpPr>
          <p:cNvPr id="799" name="Google Shape;799;p84"/>
          <p:cNvSpPr txBox="1"/>
          <p:nvPr>
            <p:ph idx="1" type="body"/>
          </p:nvPr>
        </p:nvSpPr>
        <p:spPr>
          <a:xfrm>
            <a:off x="311700" y="1152475"/>
            <a:ext cx="7749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set of techniques which projects a 2D projection of a 3D data set.</a:t>
            </a:r>
            <a:endParaRPr/>
          </a:p>
          <a:p>
            <a:pPr indent="-342900" lvl="0" marL="457200" rtl="0" algn="l">
              <a:spcBef>
                <a:spcPts val="1000"/>
              </a:spcBef>
              <a:spcAft>
                <a:spcPts val="0"/>
              </a:spcAft>
              <a:buSzPts val="1800"/>
              <a:buChar char="●"/>
            </a:pPr>
            <a:r>
              <a:rPr lang="en"/>
              <a:t>3D data set is a stack of 2D slice images. </a:t>
            </a:r>
            <a:endParaRPr/>
          </a:p>
          <a:p>
            <a:pPr indent="-342900" lvl="0" marL="457200" rtl="0" algn="l">
              <a:spcBef>
                <a:spcPts val="1000"/>
              </a:spcBef>
              <a:spcAft>
                <a:spcPts val="1000"/>
              </a:spcAft>
              <a:buSzPts val="1800"/>
              <a:buChar char="●"/>
            </a:pPr>
            <a:r>
              <a:rPr lang="en"/>
              <a:t>2D slice images obtained by CT or MRT scanner. </a:t>
            </a:r>
            <a:endParaRPr/>
          </a:p>
        </p:txBody>
      </p:sp>
      <p:sp>
        <p:nvSpPr>
          <p:cNvPr id="800" name="Google Shape;800;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1" name="Google Shape;801;p84"/>
          <p:cNvPicPr preferRelativeResize="0"/>
          <p:nvPr/>
        </p:nvPicPr>
        <p:blipFill>
          <a:blip r:embed="rId3">
            <a:alphaModFix/>
          </a:blip>
          <a:stretch>
            <a:fillRect/>
          </a:stretch>
        </p:blipFill>
        <p:spPr>
          <a:xfrm>
            <a:off x="368700" y="2645963"/>
            <a:ext cx="4001754" cy="2211675"/>
          </a:xfrm>
          <a:prstGeom prst="rect">
            <a:avLst/>
          </a:prstGeom>
          <a:noFill/>
          <a:ln cap="flat" cmpd="sng" w="9525">
            <a:solidFill>
              <a:srgbClr val="000000"/>
            </a:solidFill>
            <a:prstDash val="solid"/>
            <a:round/>
            <a:headEnd len="sm" w="sm" type="none"/>
            <a:tailEnd len="sm" w="sm" type="none"/>
          </a:ln>
        </p:spPr>
      </p:pic>
      <p:sp>
        <p:nvSpPr>
          <p:cNvPr id="802" name="Google Shape;802;p84"/>
          <p:cNvSpPr/>
          <p:nvPr/>
        </p:nvSpPr>
        <p:spPr>
          <a:xfrm rot="-5400000">
            <a:off x="4916623" y="3343038"/>
            <a:ext cx="569700" cy="81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 name="Google Shape;803;p84"/>
          <p:cNvPicPr preferRelativeResize="0"/>
          <p:nvPr/>
        </p:nvPicPr>
        <p:blipFill>
          <a:blip r:embed="rId4">
            <a:alphaModFix/>
          </a:blip>
          <a:stretch>
            <a:fillRect/>
          </a:stretch>
        </p:blipFill>
        <p:spPr>
          <a:xfrm>
            <a:off x="5918162" y="2571750"/>
            <a:ext cx="2278925" cy="2360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Stack of 2D slice images in board V</a:t>
            </a:r>
            <a:endParaRPr sz="2300"/>
          </a:p>
        </p:txBody>
      </p:sp>
      <p:sp>
        <p:nvSpPr>
          <p:cNvPr id="809" name="Google Shape;809;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0" name="Google Shape;810;p85"/>
          <p:cNvPicPr preferRelativeResize="0"/>
          <p:nvPr/>
        </p:nvPicPr>
        <p:blipFill>
          <a:blip r:embed="rId3">
            <a:alphaModFix/>
          </a:blip>
          <a:stretch>
            <a:fillRect/>
          </a:stretch>
        </p:blipFill>
        <p:spPr>
          <a:xfrm>
            <a:off x="412325" y="925950"/>
            <a:ext cx="6448902"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311700" y="452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cont. </a:t>
            </a:r>
            <a:endParaRPr/>
          </a:p>
        </p:txBody>
      </p:sp>
      <p:sp>
        <p:nvSpPr>
          <p:cNvPr id="355" name="Google Shape;355;p41"/>
          <p:cNvSpPr txBox="1"/>
          <p:nvPr>
            <p:ph idx="1" type="body"/>
          </p:nvPr>
        </p:nvSpPr>
        <p:spPr>
          <a:xfrm>
            <a:off x="311700" y="1131250"/>
            <a:ext cx="541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 </a:t>
            </a:r>
            <a:r>
              <a:rPr lang="en"/>
              <a:t>How to deal with different size images and offsets?</a:t>
            </a:r>
            <a:endParaRPr/>
          </a:p>
          <a:p>
            <a:pPr indent="0" lvl="0" marL="0" rtl="0" algn="l">
              <a:spcBef>
                <a:spcPts val="1600"/>
              </a:spcBef>
              <a:spcAft>
                <a:spcPts val="0"/>
              </a:spcAft>
              <a:buNone/>
            </a:pPr>
            <a:r>
              <a:rPr lang="en"/>
              <a:t>A2 The pictures are copied onto an empty array before calculation</a:t>
            </a:r>
            <a:endParaRPr/>
          </a:p>
          <a:p>
            <a:pPr indent="-342900" lvl="0" marL="457200" rtl="0" algn="l">
              <a:spcBef>
                <a:spcPts val="1600"/>
              </a:spcBef>
              <a:spcAft>
                <a:spcPts val="0"/>
              </a:spcAft>
              <a:buSzPts val="1800"/>
              <a:buAutoNum type="arabicPeriod"/>
            </a:pPr>
            <a:r>
              <a:rPr lang="en"/>
              <a:t>For 1st example, the image starts at (0,0) and has a width of 184 px and length of 394 px.</a:t>
            </a:r>
            <a:endParaRPr/>
          </a:p>
          <a:p>
            <a:pPr indent="-342900" lvl="0" marL="457200" rtl="0" algn="l">
              <a:spcBef>
                <a:spcPts val="0"/>
              </a:spcBef>
              <a:spcAft>
                <a:spcPts val="0"/>
              </a:spcAft>
              <a:buSzPts val="1800"/>
              <a:buAutoNum type="arabicPeriod"/>
            </a:pPr>
            <a:r>
              <a:rPr lang="en"/>
              <a:t>For 2nd example, the image starts at (104, 0) and has  a width of 365 px and length of 394px.</a:t>
            </a:r>
            <a:endParaRPr/>
          </a:p>
          <a:p>
            <a:pPr indent="-342900" lvl="0" marL="457200" rtl="0" algn="l">
              <a:spcBef>
                <a:spcPts val="0"/>
              </a:spcBef>
              <a:spcAft>
                <a:spcPts val="0"/>
              </a:spcAft>
              <a:buSzPts val="1800"/>
              <a:buAutoNum type="arabicPeriod"/>
            </a:pPr>
            <a:r>
              <a:rPr lang="en"/>
              <a:t>The empty array dimensions is the dimensions of the largest image + offsets</a:t>
            </a:r>
            <a:endParaRPr/>
          </a:p>
          <a:p>
            <a:pPr indent="0" lvl="0" marL="0" rtl="0" algn="l">
              <a:spcBef>
                <a:spcPts val="1600"/>
              </a:spcBef>
              <a:spcAft>
                <a:spcPts val="1600"/>
              </a:spcAft>
              <a:buNone/>
            </a:pPr>
            <a:r>
              <a:t/>
            </a:r>
            <a:endParaRPr/>
          </a:p>
        </p:txBody>
      </p:sp>
      <p:sp>
        <p:nvSpPr>
          <p:cNvPr id="356" name="Google Shape;356;p41"/>
          <p:cNvSpPr/>
          <p:nvPr/>
        </p:nvSpPr>
        <p:spPr>
          <a:xfrm>
            <a:off x="6268400" y="919750"/>
            <a:ext cx="2207400" cy="1945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41"/>
          <p:cNvPicPr preferRelativeResize="0"/>
          <p:nvPr/>
        </p:nvPicPr>
        <p:blipFill rotWithShape="1">
          <a:blip r:embed="rId3">
            <a:alphaModFix/>
          </a:blip>
          <a:srcRect b="0" l="4324" r="0" t="2695"/>
          <a:stretch/>
        </p:blipFill>
        <p:spPr>
          <a:xfrm>
            <a:off x="6268400" y="919750"/>
            <a:ext cx="782325" cy="1657575"/>
          </a:xfrm>
          <a:prstGeom prst="rect">
            <a:avLst/>
          </a:prstGeom>
          <a:noFill/>
          <a:ln>
            <a:noFill/>
          </a:ln>
        </p:spPr>
      </p:pic>
      <p:sp>
        <p:nvSpPr>
          <p:cNvPr id="358" name="Google Shape;358;p41"/>
          <p:cNvSpPr txBox="1"/>
          <p:nvPr/>
        </p:nvSpPr>
        <p:spPr>
          <a:xfrm>
            <a:off x="6020800" y="625200"/>
            <a:ext cx="672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(0,0)</a:t>
            </a:r>
            <a:endParaRPr sz="1200"/>
          </a:p>
        </p:txBody>
      </p:sp>
      <p:sp>
        <p:nvSpPr>
          <p:cNvPr id="359" name="Google Shape;359;p41"/>
          <p:cNvSpPr txBox="1"/>
          <p:nvPr/>
        </p:nvSpPr>
        <p:spPr>
          <a:xfrm>
            <a:off x="6954625" y="2458500"/>
            <a:ext cx="11745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(184, 394)</a:t>
            </a:r>
            <a:endParaRPr sz="1200"/>
          </a:p>
        </p:txBody>
      </p:sp>
      <p:sp>
        <p:nvSpPr>
          <p:cNvPr id="360" name="Google Shape;360;p41"/>
          <p:cNvSpPr/>
          <p:nvPr/>
        </p:nvSpPr>
        <p:spPr>
          <a:xfrm>
            <a:off x="6296725" y="3008825"/>
            <a:ext cx="2207400" cy="183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1"/>
          <p:cNvPicPr preferRelativeResize="0"/>
          <p:nvPr/>
        </p:nvPicPr>
        <p:blipFill rotWithShape="1">
          <a:blip r:embed="rId4">
            <a:alphaModFix/>
          </a:blip>
          <a:srcRect b="0" l="1671" r="0" t="990"/>
          <a:stretch/>
        </p:blipFill>
        <p:spPr>
          <a:xfrm>
            <a:off x="6813175" y="3008825"/>
            <a:ext cx="1174500" cy="1278835"/>
          </a:xfrm>
          <a:prstGeom prst="rect">
            <a:avLst/>
          </a:prstGeom>
          <a:noFill/>
          <a:ln>
            <a:noFill/>
          </a:ln>
        </p:spPr>
      </p:pic>
      <p:sp>
        <p:nvSpPr>
          <p:cNvPr id="362" name="Google Shape;362;p41"/>
          <p:cNvSpPr txBox="1"/>
          <p:nvPr/>
        </p:nvSpPr>
        <p:spPr>
          <a:xfrm>
            <a:off x="6211825" y="2933300"/>
            <a:ext cx="7428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(104, 0)</a:t>
            </a:r>
            <a:endParaRPr sz="1100"/>
          </a:p>
        </p:txBody>
      </p:sp>
      <p:sp>
        <p:nvSpPr>
          <p:cNvPr id="363" name="Google Shape;363;p41"/>
          <p:cNvSpPr txBox="1"/>
          <p:nvPr/>
        </p:nvSpPr>
        <p:spPr>
          <a:xfrm>
            <a:off x="7548975" y="4231050"/>
            <a:ext cx="8418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(469, 394)</a:t>
            </a:r>
            <a:endParaRPr sz="1100"/>
          </a:p>
        </p:txBody>
      </p:sp>
      <p:sp>
        <p:nvSpPr>
          <p:cNvPr id="364" name="Google Shape;3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3D render (threshold 0 -135)</a:t>
            </a:r>
            <a:endParaRPr/>
          </a:p>
        </p:txBody>
      </p:sp>
      <p:sp>
        <p:nvSpPr>
          <p:cNvPr id="816" name="Google Shape;816;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7" name="Google Shape;817;p86"/>
          <p:cNvPicPr preferRelativeResize="0"/>
          <p:nvPr/>
        </p:nvPicPr>
        <p:blipFill>
          <a:blip r:embed="rId3">
            <a:alphaModFix/>
          </a:blip>
          <a:stretch>
            <a:fillRect/>
          </a:stretch>
        </p:blipFill>
        <p:spPr>
          <a:xfrm>
            <a:off x="1072500" y="1123925"/>
            <a:ext cx="2952750" cy="2895600"/>
          </a:xfrm>
          <a:prstGeom prst="rect">
            <a:avLst/>
          </a:prstGeom>
          <a:noFill/>
          <a:ln>
            <a:noFill/>
          </a:ln>
        </p:spPr>
      </p:pic>
      <p:pic>
        <p:nvPicPr>
          <p:cNvPr id="818" name="Google Shape;818;p86"/>
          <p:cNvPicPr preferRelativeResize="0"/>
          <p:nvPr/>
        </p:nvPicPr>
        <p:blipFill>
          <a:blip r:embed="rId4">
            <a:alphaModFix/>
          </a:blip>
          <a:stretch>
            <a:fillRect/>
          </a:stretch>
        </p:blipFill>
        <p:spPr>
          <a:xfrm>
            <a:off x="5105900" y="1119188"/>
            <a:ext cx="2743200" cy="2905125"/>
          </a:xfrm>
          <a:prstGeom prst="rect">
            <a:avLst/>
          </a:prstGeom>
          <a:noFill/>
          <a:ln>
            <a:noFill/>
          </a:ln>
        </p:spPr>
      </p:pic>
      <p:sp>
        <p:nvSpPr>
          <p:cNvPr id="819" name="Google Shape;819;p86"/>
          <p:cNvSpPr txBox="1"/>
          <p:nvPr/>
        </p:nvSpPr>
        <p:spPr>
          <a:xfrm>
            <a:off x="2019450" y="4283425"/>
            <a:ext cx="4690200" cy="54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Problem 1: the less contrast balls cannot be seen properly.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3D render (threshold 0- 205)</a:t>
            </a:r>
            <a:endParaRPr/>
          </a:p>
        </p:txBody>
      </p:sp>
      <p:sp>
        <p:nvSpPr>
          <p:cNvPr id="825" name="Google Shape;825;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6" name="Google Shape;826;p87"/>
          <p:cNvPicPr preferRelativeResize="0"/>
          <p:nvPr/>
        </p:nvPicPr>
        <p:blipFill>
          <a:blip r:embed="rId3">
            <a:alphaModFix/>
          </a:blip>
          <a:stretch>
            <a:fillRect/>
          </a:stretch>
        </p:blipFill>
        <p:spPr>
          <a:xfrm>
            <a:off x="372225" y="1119925"/>
            <a:ext cx="2647950" cy="2600325"/>
          </a:xfrm>
          <a:prstGeom prst="rect">
            <a:avLst/>
          </a:prstGeom>
          <a:noFill/>
          <a:ln>
            <a:noFill/>
          </a:ln>
        </p:spPr>
      </p:pic>
      <p:pic>
        <p:nvPicPr>
          <p:cNvPr id="827" name="Google Shape;827;p87"/>
          <p:cNvPicPr preferRelativeResize="0"/>
          <p:nvPr/>
        </p:nvPicPr>
        <p:blipFill>
          <a:blip r:embed="rId4">
            <a:alphaModFix/>
          </a:blip>
          <a:stretch>
            <a:fillRect/>
          </a:stretch>
        </p:blipFill>
        <p:spPr>
          <a:xfrm>
            <a:off x="3145550" y="1119925"/>
            <a:ext cx="2962275" cy="2600325"/>
          </a:xfrm>
          <a:prstGeom prst="rect">
            <a:avLst/>
          </a:prstGeom>
          <a:noFill/>
          <a:ln>
            <a:noFill/>
          </a:ln>
        </p:spPr>
      </p:pic>
      <p:pic>
        <p:nvPicPr>
          <p:cNvPr id="828" name="Google Shape;828;p87"/>
          <p:cNvPicPr preferRelativeResize="0"/>
          <p:nvPr/>
        </p:nvPicPr>
        <p:blipFill>
          <a:blip r:embed="rId5">
            <a:alphaModFix/>
          </a:blip>
          <a:stretch>
            <a:fillRect/>
          </a:stretch>
        </p:blipFill>
        <p:spPr>
          <a:xfrm>
            <a:off x="6233200" y="1105128"/>
            <a:ext cx="2647950" cy="2629922"/>
          </a:xfrm>
          <a:prstGeom prst="rect">
            <a:avLst/>
          </a:prstGeom>
          <a:noFill/>
          <a:ln>
            <a:noFill/>
          </a:ln>
        </p:spPr>
      </p:pic>
      <p:sp>
        <p:nvSpPr>
          <p:cNvPr id="829" name="Google Shape;829;p87"/>
          <p:cNvSpPr txBox="1"/>
          <p:nvPr/>
        </p:nvSpPr>
        <p:spPr>
          <a:xfrm>
            <a:off x="2646425" y="4063575"/>
            <a:ext cx="4103700" cy="71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Problem 2: lumps sticking the balls together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835" name="Google Shape;835;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Create a Mask to define ROI</a:t>
            </a:r>
            <a:endParaRPr/>
          </a:p>
          <a:p>
            <a:pPr indent="0" lvl="0" marL="914400" rtl="0" algn="l">
              <a:spcBef>
                <a:spcPts val="1600"/>
              </a:spcBef>
              <a:spcAft>
                <a:spcPts val="1600"/>
              </a:spcAft>
              <a:buNone/>
            </a:pPr>
            <a:r>
              <a:rPr lang="en"/>
              <a:t> </a:t>
            </a:r>
            <a:endParaRPr/>
          </a:p>
        </p:txBody>
      </p:sp>
      <p:sp>
        <p:nvSpPr>
          <p:cNvPr id="836" name="Google Shape;836;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7" name="Google Shape;837;p88"/>
          <p:cNvPicPr preferRelativeResize="0"/>
          <p:nvPr/>
        </p:nvPicPr>
        <p:blipFill>
          <a:blip r:embed="rId3">
            <a:alphaModFix/>
          </a:blip>
          <a:stretch>
            <a:fillRect/>
          </a:stretch>
        </p:blipFill>
        <p:spPr>
          <a:xfrm>
            <a:off x="5077025" y="1017725"/>
            <a:ext cx="3305175" cy="3333750"/>
          </a:xfrm>
          <a:prstGeom prst="rect">
            <a:avLst/>
          </a:prstGeom>
          <a:noFill/>
          <a:ln cap="flat" cmpd="sng" w="12700">
            <a:solidFill>
              <a:srgbClr val="000000"/>
            </a:solidFill>
            <a:prstDash val="solid"/>
            <a:miter lim="8000"/>
            <a:headEnd len="sm" w="sm" type="none"/>
            <a:tailEnd len="sm" w="sm" type="none"/>
          </a:ln>
        </p:spPr>
      </p:pic>
      <p:sp>
        <p:nvSpPr>
          <p:cNvPr id="838" name="Google Shape;838;p88"/>
          <p:cNvSpPr/>
          <p:nvPr/>
        </p:nvSpPr>
        <p:spPr>
          <a:xfrm>
            <a:off x="488950" y="1670925"/>
            <a:ext cx="1079700" cy="64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Choose image with clearest ball</a:t>
            </a:r>
            <a:endParaRPr sz="1000"/>
          </a:p>
        </p:txBody>
      </p:sp>
      <p:cxnSp>
        <p:nvCxnSpPr>
          <p:cNvPr id="839" name="Google Shape;839;p88"/>
          <p:cNvCxnSpPr>
            <a:stCxn id="838" idx="3"/>
          </p:cNvCxnSpPr>
          <p:nvPr/>
        </p:nvCxnSpPr>
        <p:spPr>
          <a:xfrm>
            <a:off x="1568650" y="1995525"/>
            <a:ext cx="423300" cy="0"/>
          </a:xfrm>
          <a:prstGeom prst="straightConnector1">
            <a:avLst/>
          </a:prstGeom>
          <a:noFill/>
          <a:ln cap="flat" cmpd="sng" w="9525">
            <a:solidFill>
              <a:schemeClr val="dk2"/>
            </a:solidFill>
            <a:prstDash val="solid"/>
            <a:round/>
            <a:headEnd len="med" w="med" type="none"/>
            <a:tailEnd len="med" w="med" type="triangle"/>
          </a:ln>
        </p:spPr>
      </p:cxnSp>
      <p:sp>
        <p:nvSpPr>
          <p:cNvPr id="840" name="Google Shape;840;p88"/>
          <p:cNvSpPr/>
          <p:nvPr/>
        </p:nvSpPr>
        <p:spPr>
          <a:xfrm>
            <a:off x="2021050" y="1678225"/>
            <a:ext cx="1291200" cy="64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Apply Gaussian blur and adaptive mean thresholding</a:t>
            </a:r>
            <a:endParaRPr sz="1000"/>
          </a:p>
        </p:txBody>
      </p:sp>
      <p:cxnSp>
        <p:nvCxnSpPr>
          <p:cNvPr id="841" name="Google Shape;841;p88"/>
          <p:cNvCxnSpPr>
            <a:stCxn id="840" idx="3"/>
          </p:cNvCxnSpPr>
          <p:nvPr/>
        </p:nvCxnSpPr>
        <p:spPr>
          <a:xfrm>
            <a:off x="3312250" y="2002825"/>
            <a:ext cx="284700" cy="0"/>
          </a:xfrm>
          <a:prstGeom prst="straightConnector1">
            <a:avLst/>
          </a:prstGeom>
          <a:noFill/>
          <a:ln cap="flat" cmpd="sng" w="9525">
            <a:solidFill>
              <a:schemeClr val="dk2"/>
            </a:solidFill>
            <a:prstDash val="solid"/>
            <a:round/>
            <a:headEnd len="med" w="med" type="none"/>
            <a:tailEnd len="med" w="med" type="triangle"/>
          </a:ln>
        </p:spPr>
      </p:cxnSp>
      <p:sp>
        <p:nvSpPr>
          <p:cNvPr id="842" name="Google Shape;842;p88"/>
          <p:cNvSpPr/>
          <p:nvPr/>
        </p:nvSpPr>
        <p:spPr>
          <a:xfrm>
            <a:off x="3575050" y="1700125"/>
            <a:ext cx="1079700" cy="64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Remove unwanted blob</a:t>
            </a:r>
            <a:endParaRPr sz="1000"/>
          </a:p>
        </p:txBody>
      </p:sp>
      <p:cxnSp>
        <p:nvCxnSpPr>
          <p:cNvPr id="843" name="Google Shape;843;p88"/>
          <p:cNvCxnSpPr>
            <a:stCxn id="842" idx="2"/>
          </p:cNvCxnSpPr>
          <p:nvPr/>
        </p:nvCxnSpPr>
        <p:spPr>
          <a:xfrm>
            <a:off x="4114900" y="2349325"/>
            <a:ext cx="0" cy="401400"/>
          </a:xfrm>
          <a:prstGeom prst="straightConnector1">
            <a:avLst/>
          </a:prstGeom>
          <a:noFill/>
          <a:ln cap="flat" cmpd="sng" w="9525">
            <a:solidFill>
              <a:schemeClr val="dk2"/>
            </a:solidFill>
            <a:prstDash val="solid"/>
            <a:round/>
            <a:headEnd len="med" w="med" type="none"/>
            <a:tailEnd len="med" w="med" type="triangle"/>
          </a:ln>
        </p:spPr>
      </p:cxnSp>
      <p:sp>
        <p:nvSpPr>
          <p:cNvPr id="844" name="Google Shape;844;p88"/>
          <p:cNvSpPr/>
          <p:nvPr/>
        </p:nvSpPr>
        <p:spPr>
          <a:xfrm>
            <a:off x="3582325" y="2743400"/>
            <a:ext cx="1079700" cy="107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Use dilation (morphological transform) to increase ROI</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9"/>
          <p:cNvSpPr txBox="1"/>
          <p:nvPr>
            <p:ph type="title"/>
          </p:nvPr>
        </p:nvSpPr>
        <p:spPr>
          <a:xfrm>
            <a:off x="311700" y="4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 mask to define ROI </a:t>
            </a:r>
            <a:endParaRPr/>
          </a:p>
        </p:txBody>
      </p:sp>
      <p:sp>
        <p:nvSpPr>
          <p:cNvPr id="850" name="Google Shape;850;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1" name="Google Shape;851;p89"/>
          <p:cNvPicPr preferRelativeResize="0"/>
          <p:nvPr/>
        </p:nvPicPr>
        <p:blipFill>
          <a:blip r:embed="rId3">
            <a:alphaModFix/>
          </a:blip>
          <a:stretch>
            <a:fillRect/>
          </a:stretch>
        </p:blipFill>
        <p:spPr>
          <a:xfrm>
            <a:off x="269150" y="1111775"/>
            <a:ext cx="1708125" cy="1719625"/>
          </a:xfrm>
          <a:prstGeom prst="rect">
            <a:avLst/>
          </a:prstGeom>
          <a:noFill/>
          <a:ln cap="flat" cmpd="sng" w="12700">
            <a:solidFill>
              <a:srgbClr val="000000"/>
            </a:solidFill>
            <a:prstDash val="solid"/>
            <a:miter lim="8000"/>
            <a:headEnd len="sm" w="sm" type="none"/>
            <a:tailEnd len="sm" w="sm" type="none"/>
          </a:ln>
        </p:spPr>
      </p:pic>
      <p:pic>
        <p:nvPicPr>
          <p:cNvPr id="852" name="Google Shape;852;p89"/>
          <p:cNvPicPr preferRelativeResize="0"/>
          <p:nvPr/>
        </p:nvPicPr>
        <p:blipFill>
          <a:blip r:embed="rId4">
            <a:alphaModFix/>
          </a:blip>
          <a:stretch>
            <a:fillRect/>
          </a:stretch>
        </p:blipFill>
        <p:spPr>
          <a:xfrm>
            <a:off x="2214550" y="1111738"/>
            <a:ext cx="1708125" cy="1719703"/>
          </a:xfrm>
          <a:prstGeom prst="rect">
            <a:avLst/>
          </a:prstGeom>
          <a:noFill/>
          <a:ln cap="flat" cmpd="sng" w="12700">
            <a:solidFill>
              <a:srgbClr val="000000"/>
            </a:solidFill>
            <a:prstDash val="solid"/>
            <a:miter lim="8000"/>
            <a:headEnd len="sm" w="sm" type="none"/>
            <a:tailEnd len="sm" w="sm" type="none"/>
          </a:ln>
        </p:spPr>
      </p:pic>
      <p:pic>
        <p:nvPicPr>
          <p:cNvPr id="853" name="Google Shape;853;p89"/>
          <p:cNvPicPr preferRelativeResize="0"/>
          <p:nvPr/>
        </p:nvPicPr>
        <p:blipFill>
          <a:blip r:embed="rId5">
            <a:alphaModFix/>
          </a:blip>
          <a:stretch>
            <a:fillRect/>
          </a:stretch>
        </p:blipFill>
        <p:spPr>
          <a:xfrm>
            <a:off x="269150" y="3057125"/>
            <a:ext cx="1708125" cy="1713921"/>
          </a:xfrm>
          <a:prstGeom prst="rect">
            <a:avLst/>
          </a:prstGeom>
          <a:noFill/>
          <a:ln cap="flat" cmpd="sng" w="12700">
            <a:solidFill>
              <a:srgbClr val="000000"/>
            </a:solidFill>
            <a:prstDash val="solid"/>
            <a:miter lim="8000"/>
            <a:headEnd len="sm" w="sm" type="none"/>
            <a:tailEnd len="sm" w="sm" type="none"/>
          </a:ln>
        </p:spPr>
      </p:pic>
      <p:pic>
        <p:nvPicPr>
          <p:cNvPr id="854" name="Google Shape;854;p89"/>
          <p:cNvPicPr preferRelativeResize="0"/>
          <p:nvPr/>
        </p:nvPicPr>
        <p:blipFill>
          <a:blip r:embed="rId6">
            <a:alphaModFix/>
          </a:blip>
          <a:stretch>
            <a:fillRect/>
          </a:stretch>
        </p:blipFill>
        <p:spPr>
          <a:xfrm>
            <a:off x="2214550" y="3057125"/>
            <a:ext cx="1708125" cy="1719794"/>
          </a:xfrm>
          <a:prstGeom prst="rect">
            <a:avLst/>
          </a:prstGeom>
          <a:noFill/>
          <a:ln cap="flat" cmpd="sng" w="12700">
            <a:solidFill>
              <a:srgbClr val="000000"/>
            </a:solidFill>
            <a:prstDash val="solid"/>
            <a:miter lim="8000"/>
            <a:headEnd len="sm" w="sm" type="none"/>
            <a:tailEnd len="sm" w="sm" type="none"/>
          </a:ln>
        </p:spPr>
      </p:pic>
      <p:pic>
        <p:nvPicPr>
          <p:cNvPr id="855" name="Google Shape;855;p89"/>
          <p:cNvPicPr preferRelativeResize="0"/>
          <p:nvPr/>
        </p:nvPicPr>
        <p:blipFill>
          <a:blip r:embed="rId7">
            <a:alphaModFix/>
          </a:blip>
          <a:stretch>
            <a:fillRect/>
          </a:stretch>
        </p:blipFill>
        <p:spPr>
          <a:xfrm>
            <a:off x="4257475" y="1088188"/>
            <a:ext cx="2048375" cy="1814050"/>
          </a:xfrm>
          <a:prstGeom prst="rect">
            <a:avLst/>
          </a:prstGeom>
          <a:noFill/>
          <a:ln>
            <a:noFill/>
          </a:ln>
        </p:spPr>
      </p:pic>
      <p:pic>
        <p:nvPicPr>
          <p:cNvPr id="856" name="Google Shape;856;p89"/>
          <p:cNvPicPr preferRelativeResize="0"/>
          <p:nvPr/>
        </p:nvPicPr>
        <p:blipFill>
          <a:blip r:embed="rId8">
            <a:alphaModFix/>
          </a:blip>
          <a:stretch>
            <a:fillRect/>
          </a:stretch>
        </p:blipFill>
        <p:spPr>
          <a:xfrm>
            <a:off x="6436222" y="1088200"/>
            <a:ext cx="2396078" cy="1814050"/>
          </a:xfrm>
          <a:prstGeom prst="rect">
            <a:avLst/>
          </a:prstGeom>
          <a:noFill/>
          <a:ln>
            <a:noFill/>
          </a:ln>
        </p:spPr>
      </p:pic>
      <p:pic>
        <p:nvPicPr>
          <p:cNvPr id="857" name="Google Shape;857;p89"/>
          <p:cNvPicPr preferRelativeResize="0"/>
          <p:nvPr/>
        </p:nvPicPr>
        <p:blipFill>
          <a:blip r:embed="rId9">
            <a:alphaModFix/>
          </a:blip>
          <a:stretch>
            <a:fillRect/>
          </a:stretch>
        </p:blipFill>
        <p:spPr>
          <a:xfrm>
            <a:off x="4244675" y="3057125"/>
            <a:ext cx="4587624" cy="1578192"/>
          </a:xfrm>
          <a:prstGeom prst="rect">
            <a:avLst/>
          </a:prstGeom>
          <a:noFill/>
          <a:ln>
            <a:noFill/>
          </a:ln>
        </p:spPr>
      </p:pic>
      <p:sp>
        <p:nvSpPr>
          <p:cNvPr id="858" name="Google Shape;858;p89"/>
          <p:cNvSpPr txBox="1"/>
          <p:nvPr/>
        </p:nvSpPr>
        <p:spPr>
          <a:xfrm>
            <a:off x="212725" y="1048725"/>
            <a:ext cx="2598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59" name="Google Shape;859;p89"/>
          <p:cNvSpPr txBox="1"/>
          <p:nvPr/>
        </p:nvSpPr>
        <p:spPr>
          <a:xfrm>
            <a:off x="2167275" y="1048725"/>
            <a:ext cx="2598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a:t>
            </a:r>
            <a:endParaRPr/>
          </a:p>
        </p:txBody>
      </p:sp>
      <p:sp>
        <p:nvSpPr>
          <p:cNvPr id="860" name="Google Shape;860;p89"/>
          <p:cNvSpPr txBox="1"/>
          <p:nvPr/>
        </p:nvSpPr>
        <p:spPr>
          <a:xfrm>
            <a:off x="212725" y="3004200"/>
            <a:ext cx="3885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a:t>
            </a:r>
            <a:endParaRPr/>
          </a:p>
        </p:txBody>
      </p:sp>
      <p:sp>
        <p:nvSpPr>
          <p:cNvPr id="861" name="Google Shape;861;p89"/>
          <p:cNvSpPr txBox="1"/>
          <p:nvPr/>
        </p:nvSpPr>
        <p:spPr>
          <a:xfrm>
            <a:off x="2198550" y="3004200"/>
            <a:ext cx="2598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cont. </a:t>
            </a:r>
            <a:endParaRPr/>
          </a:p>
        </p:txBody>
      </p:sp>
      <p:sp>
        <p:nvSpPr>
          <p:cNvPr id="867" name="Google Shape;867;p90"/>
          <p:cNvSpPr txBox="1"/>
          <p:nvPr>
            <p:ph idx="1" type="body"/>
          </p:nvPr>
        </p:nvSpPr>
        <p:spPr>
          <a:xfrm>
            <a:off x="311700" y="1188950"/>
            <a:ext cx="76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Apply Histogram Equalisation</a:t>
            </a:r>
            <a:endParaRPr/>
          </a:p>
          <a:p>
            <a:pPr indent="-317500" lvl="0" marL="457200" rtl="0" algn="l">
              <a:spcBef>
                <a:spcPts val="1600"/>
              </a:spcBef>
              <a:spcAft>
                <a:spcPts val="0"/>
              </a:spcAft>
              <a:buSzPts val="1400"/>
              <a:buChar char="●"/>
            </a:pPr>
            <a:r>
              <a:rPr lang="en" sz="1400"/>
              <a:t>It is a method that improves the contrast in an image, in order to stretch out the intensity range</a:t>
            </a:r>
            <a:endParaRPr sz="1400"/>
          </a:p>
          <a:p>
            <a:pPr indent="0" lvl="0" marL="0" rtl="0" algn="l">
              <a:spcBef>
                <a:spcPts val="1600"/>
              </a:spcBef>
              <a:spcAft>
                <a:spcPts val="1600"/>
              </a:spcAft>
              <a:buNone/>
            </a:pPr>
            <a:r>
              <a:t/>
            </a:r>
            <a:endParaRPr/>
          </a:p>
        </p:txBody>
      </p:sp>
      <p:sp>
        <p:nvSpPr>
          <p:cNvPr id="868" name="Google Shape;868;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9" name="Google Shape;869;p90"/>
          <p:cNvPicPr preferRelativeResize="0"/>
          <p:nvPr/>
        </p:nvPicPr>
        <p:blipFill>
          <a:blip r:embed="rId3">
            <a:alphaModFix/>
          </a:blip>
          <a:stretch>
            <a:fillRect/>
          </a:stretch>
        </p:blipFill>
        <p:spPr>
          <a:xfrm>
            <a:off x="2820135" y="2056275"/>
            <a:ext cx="5479167" cy="300056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1"/>
          <p:cNvSpPr txBox="1"/>
          <p:nvPr>
            <p:ph type="title"/>
          </p:nvPr>
        </p:nvSpPr>
        <p:spPr>
          <a:xfrm>
            <a:off x="0" y="378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After apply Histogram Equalization</a:t>
            </a:r>
            <a:endParaRPr sz="2100"/>
          </a:p>
        </p:txBody>
      </p:sp>
      <p:sp>
        <p:nvSpPr>
          <p:cNvPr id="875" name="Google Shape;875;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6" name="Google Shape;876;p91"/>
          <p:cNvPicPr preferRelativeResize="0"/>
          <p:nvPr/>
        </p:nvPicPr>
        <p:blipFill>
          <a:blip r:embed="rId3">
            <a:alphaModFix/>
          </a:blip>
          <a:stretch>
            <a:fillRect/>
          </a:stretch>
        </p:blipFill>
        <p:spPr>
          <a:xfrm>
            <a:off x="166975" y="1089875"/>
            <a:ext cx="1879575" cy="1887000"/>
          </a:xfrm>
          <a:prstGeom prst="rect">
            <a:avLst/>
          </a:prstGeom>
          <a:noFill/>
          <a:ln cap="flat" cmpd="sng" w="12700">
            <a:solidFill>
              <a:srgbClr val="000000"/>
            </a:solidFill>
            <a:prstDash val="solid"/>
            <a:miter lim="8000"/>
            <a:headEnd len="sm" w="sm" type="none"/>
            <a:tailEnd len="sm" w="sm" type="none"/>
          </a:ln>
        </p:spPr>
      </p:pic>
      <p:pic>
        <p:nvPicPr>
          <p:cNvPr id="877" name="Google Shape;877;p91"/>
          <p:cNvPicPr preferRelativeResize="0"/>
          <p:nvPr/>
        </p:nvPicPr>
        <p:blipFill>
          <a:blip r:embed="rId4">
            <a:alphaModFix/>
          </a:blip>
          <a:stretch>
            <a:fillRect/>
          </a:stretch>
        </p:blipFill>
        <p:spPr>
          <a:xfrm>
            <a:off x="2162175" y="1089875"/>
            <a:ext cx="1879575" cy="1894433"/>
          </a:xfrm>
          <a:prstGeom prst="rect">
            <a:avLst/>
          </a:prstGeom>
          <a:noFill/>
          <a:ln cap="flat" cmpd="sng" w="12700">
            <a:solidFill>
              <a:srgbClr val="000000"/>
            </a:solidFill>
            <a:prstDash val="solid"/>
            <a:miter lim="8000"/>
            <a:headEnd len="sm" w="sm" type="none"/>
            <a:tailEnd len="sm" w="sm" type="none"/>
          </a:ln>
        </p:spPr>
      </p:pic>
      <p:pic>
        <p:nvPicPr>
          <p:cNvPr id="878" name="Google Shape;878;p91"/>
          <p:cNvPicPr preferRelativeResize="0"/>
          <p:nvPr/>
        </p:nvPicPr>
        <p:blipFill>
          <a:blip r:embed="rId5">
            <a:alphaModFix/>
          </a:blip>
          <a:stretch>
            <a:fillRect/>
          </a:stretch>
        </p:blipFill>
        <p:spPr>
          <a:xfrm>
            <a:off x="166975" y="3115150"/>
            <a:ext cx="1879575" cy="1879575"/>
          </a:xfrm>
          <a:prstGeom prst="rect">
            <a:avLst/>
          </a:prstGeom>
          <a:noFill/>
          <a:ln cap="flat" cmpd="sng" w="12700">
            <a:solidFill>
              <a:srgbClr val="000000"/>
            </a:solidFill>
            <a:prstDash val="solid"/>
            <a:miter lim="8000"/>
            <a:headEnd len="sm" w="sm" type="none"/>
            <a:tailEnd len="sm" w="sm" type="none"/>
          </a:ln>
        </p:spPr>
      </p:pic>
      <p:pic>
        <p:nvPicPr>
          <p:cNvPr id="879" name="Google Shape;879;p91"/>
          <p:cNvPicPr preferRelativeResize="0"/>
          <p:nvPr/>
        </p:nvPicPr>
        <p:blipFill>
          <a:blip r:embed="rId6">
            <a:alphaModFix/>
          </a:blip>
          <a:stretch>
            <a:fillRect/>
          </a:stretch>
        </p:blipFill>
        <p:spPr>
          <a:xfrm>
            <a:off x="2162175" y="3111412"/>
            <a:ext cx="1879575" cy="1887064"/>
          </a:xfrm>
          <a:prstGeom prst="rect">
            <a:avLst/>
          </a:prstGeom>
          <a:noFill/>
          <a:ln cap="flat" cmpd="sng" w="12700">
            <a:solidFill>
              <a:srgbClr val="000000"/>
            </a:solidFill>
            <a:prstDash val="solid"/>
            <a:miter lim="8000"/>
            <a:headEnd len="sm" w="sm" type="none"/>
            <a:tailEnd len="sm" w="sm" type="none"/>
          </a:ln>
        </p:spPr>
      </p:pic>
      <p:pic>
        <p:nvPicPr>
          <p:cNvPr id="880" name="Google Shape;880;p91"/>
          <p:cNvPicPr preferRelativeResize="0"/>
          <p:nvPr/>
        </p:nvPicPr>
        <p:blipFill>
          <a:blip r:embed="rId7">
            <a:alphaModFix/>
          </a:blip>
          <a:stretch>
            <a:fillRect/>
          </a:stretch>
        </p:blipFill>
        <p:spPr>
          <a:xfrm>
            <a:off x="4325425" y="488875"/>
            <a:ext cx="2146025" cy="2261825"/>
          </a:xfrm>
          <a:prstGeom prst="rect">
            <a:avLst/>
          </a:prstGeom>
          <a:noFill/>
          <a:ln>
            <a:noFill/>
          </a:ln>
        </p:spPr>
      </p:pic>
      <p:pic>
        <p:nvPicPr>
          <p:cNvPr id="881" name="Google Shape;881;p91"/>
          <p:cNvPicPr preferRelativeResize="0"/>
          <p:nvPr/>
        </p:nvPicPr>
        <p:blipFill>
          <a:blip r:embed="rId8">
            <a:alphaModFix/>
          </a:blip>
          <a:stretch>
            <a:fillRect/>
          </a:stretch>
        </p:blipFill>
        <p:spPr>
          <a:xfrm>
            <a:off x="6581100" y="488875"/>
            <a:ext cx="2246433" cy="2261825"/>
          </a:xfrm>
          <a:prstGeom prst="rect">
            <a:avLst/>
          </a:prstGeom>
          <a:noFill/>
          <a:ln>
            <a:noFill/>
          </a:ln>
        </p:spPr>
      </p:pic>
      <p:pic>
        <p:nvPicPr>
          <p:cNvPr id="882" name="Google Shape;882;p91"/>
          <p:cNvPicPr preferRelativeResize="0"/>
          <p:nvPr/>
        </p:nvPicPr>
        <p:blipFill>
          <a:blip r:embed="rId9">
            <a:alphaModFix/>
          </a:blip>
          <a:stretch>
            <a:fillRect/>
          </a:stretch>
        </p:blipFill>
        <p:spPr>
          <a:xfrm>
            <a:off x="4924775" y="2797275"/>
            <a:ext cx="3168600" cy="2117825"/>
          </a:xfrm>
          <a:prstGeom prst="rect">
            <a:avLst/>
          </a:prstGeom>
          <a:noFill/>
          <a:ln>
            <a:noFill/>
          </a:ln>
        </p:spPr>
      </p:pic>
      <p:sp>
        <p:nvSpPr>
          <p:cNvPr id="883" name="Google Shape;883;p91"/>
          <p:cNvSpPr txBox="1"/>
          <p:nvPr/>
        </p:nvSpPr>
        <p:spPr>
          <a:xfrm>
            <a:off x="166975" y="1089875"/>
            <a:ext cx="315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a:t>
            </a:r>
            <a:endParaRPr/>
          </a:p>
        </p:txBody>
      </p:sp>
      <p:sp>
        <p:nvSpPr>
          <p:cNvPr id="884" name="Google Shape;884;p91"/>
          <p:cNvSpPr txBox="1"/>
          <p:nvPr/>
        </p:nvSpPr>
        <p:spPr>
          <a:xfrm>
            <a:off x="2162175" y="1063475"/>
            <a:ext cx="3150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a:t>
            </a:r>
            <a:endParaRPr/>
          </a:p>
        </p:txBody>
      </p:sp>
      <p:sp>
        <p:nvSpPr>
          <p:cNvPr id="885" name="Google Shape;885;p91"/>
          <p:cNvSpPr txBox="1"/>
          <p:nvPr/>
        </p:nvSpPr>
        <p:spPr>
          <a:xfrm>
            <a:off x="166975" y="3115150"/>
            <a:ext cx="2742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a:t>
            </a:r>
            <a:endParaRPr/>
          </a:p>
        </p:txBody>
      </p:sp>
      <p:sp>
        <p:nvSpPr>
          <p:cNvPr id="886" name="Google Shape;886;p91"/>
          <p:cNvSpPr txBox="1"/>
          <p:nvPr/>
        </p:nvSpPr>
        <p:spPr>
          <a:xfrm>
            <a:off x="2162175" y="3122575"/>
            <a:ext cx="3663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cont.</a:t>
            </a:r>
            <a:endParaRPr/>
          </a:p>
        </p:txBody>
      </p:sp>
      <p:sp>
        <p:nvSpPr>
          <p:cNvPr id="892" name="Google Shape;892;p92"/>
          <p:cNvSpPr txBox="1"/>
          <p:nvPr>
            <p:ph idx="1" type="body"/>
          </p:nvPr>
        </p:nvSpPr>
        <p:spPr>
          <a:xfrm>
            <a:off x="311700" y="1137875"/>
            <a:ext cx="3890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 better method is CLAHE, Contrast Limited Adaptive Histogram Equalization.</a:t>
            </a:r>
            <a:endParaRPr/>
          </a:p>
          <a:p>
            <a:pPr indent="-330200" lvl="0" marL="457200" rtl="0" algn="l">
              <a:spcBef>
                <a:spcPts val="1600"/>
              </a:spcBef>
              <a:spcAft>
                <a:spcPts val="0"/>
              </a:spcAft>
              <a:buSzPts val="1600"/>
              <a:buChar char="●"/>
            </a:pPr>
            <a:r>
              <a:rPr lang="en" sz="1600"/>
              <a:t>CLAHE operates on small regions in the image, called tiles, rather than the entire image</a:t>
            </a:r>
            <a:endParaRPr sz="1600"/>
          </a:p>
          <a:p>
            <a:pPr indent="-330200" lvl="0" marL="457200" rtl="0" algn="l">
              <a:spcBef>
                <a:spcPts val="1000"/>
              </a:spcBef>
              <a:spcAft>
                <a:spcPts val="1000"/>
              </a:spcAft>
              <a:buSzPts val="1600"/>
              <a:buChar char="●"/>
            </a:pPr>
            <a:r>
              <a:rPr lang="en" sz="1600"/>
              <a:t>The neighboring tiles are then combined using bilinear interpolation to remove the artificial boundaries.</a:t>
            </a:r>
            <a:endParaRPr sz="1600"/>
          </a:p>
        </p:txBody>
      </p:sp>
      <p:sp>
        <p:nvSpPr>
          <p:cNvPr id="893" name="Google Shape;893;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4" name="Google Shape;894;p92"/>
          <p:cNvPicPr preferRelativeResize="0"/>
          <p:nvPr/>
        </p:nvPicPr>
        <p:blipFill>
          <a:blip r:embed="rId3">
            <a:alphaModFix/>
          </a:blip>
          <a:stretch>
            <a:fillRect/>
          </a:stretch>
        </p:blipFill>
        <p:spPr>
          <a:xfrm>
            <a:off x="6120350" y="211575"/>
            <a:ext cx="1832125" cy="2105900"/>
          </a:xfrm>
          <a:prstGeom prst="rect">
            <a:avLst/>
          </a:prstGeom>
          <a:noFill/>
          <a:ln>
            <a:noFill/>
          </a:ln>
        </p:spPr>
      </p:pic>
      <p:sp>
        <p:nvSpPr>
          <p:cNvPr id="895" name="Google Shape;895;p92"/>
          <p:cNvSpPr/>
          <p:nvPr/>
        </p:nvSpPr>
        <p:spPr>
          <a:xfrm>
            <a:off x="6938013" y="2374950"/>
            <a:ext cx="196800" cy="39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92"/>
          <p:cNvPicPr preferRelativeResize="0"/>
          <p:nvPr/>
        </p:nvPicPr>
        <p:blipFill>
          <a:blip r:embed="rId4">
            <a:alphaModFix/>
          </a:blip>
          <a:stretch>
            <a:fillRect/>
          </a:stretch>
        </p:blipFill>
        <p:spPr>
          <a:xfrm>
            <a:off x="6120351" y="2826025"/>
            <a:ext cx="1832125" cy="21985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 CLAHE</a:t>
            </a:r>
            <a:endParaRPr/>
          </a:p>
        </p:txBody>
      </p:sp>
      <p:sp>
        <p:nvSpPr>
          <p:cNvPr id="902" name="Google Shape;902;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3" name="Google Shape;903;p93"/>
          <p:cNvPicPr preferRelativeResize="0"/>
          <p:nvPr/>
        </p:nvPicPr>
        <p:blipFill>
          <a:blip r:embed="rId3">
            <a:alphaModFix/>
          </a:blip>
          <a:stretch>
            <a:fillRect/>
          </a:stretch>
        </p:blipFill>
        <p:spPr>
          <a:xfrm>
            <a:off x="218050" y="1105275"/>
            <a:ext cx="1922300" cy="1937250"/>
          </a:xfrm>
          <a:prstGeom prst="rect">
            <a:avLst/>
          </a:prstGeom>
          <a:noFill/>
          <a:ln cap="flat" cmpd="sng" w="12700">
            <a:solidFill>
              <a:srgbClr val="000000"/>
            </a:solidFill>
            <a:prstDash val="solid"/>
            <a:miter lim="8000"/>
            <a:headEnd len="sm" w="sm" type="none"/>
            <a:tailEnd len="sm" w="sm" type="none"/>
          </a:ln>
        </p:spPr>
      </p:pic>
      <p:pic>
        <p:nvPicPr>
          <p:cNvPr id="904" name="Google Shape;904;p93"/>
          <p:cNvPicPr preferRelativeResize="0"/>
          <p:nvPr/>
        </p:nvPicPr>
        <p:blipFill>
          <a:blip r:embed="rId4">
            <a:alphaModFix/>
          </a:blip>
          <a:stretch>
            <a:fillRect/>
          </a:stretch>
        </p:blipFill>
        <p:spPr>
          <a:xfrm>
            <a:off x="2235700" y="1112850"/>
            <a:ext cx="1929846" cy="1937250"/>
          </a:xfrm>
          <a:prstGeom prst="rect">
            <a:avLst/>
          </a:prstGeom>
          <a:noFill/>
          <a:ln cap="flat" cmpd="sng" w="12700">
            <a:solidFill>
              <a:srgbClr val="000000"/>
            </a:solidFill>
            <a:prstDash val="solid"/>
            <a:miter lim="8000"/>
            <a:headEnd len="sm" w="sm" type="none"/>
            <a:tailEnd len="sm" w="sm" type="none"/>
          </a:ln>
        </p:spPr>
      </p:pic>
      <p:pic>
        <p:nvPicPr>
          <p:cNvPr id="905" name="Google Shape;905;p93"/>
          <p:cNvPicPr preferRelativeResize="0"/>
          <p:nvPr/>
        </p:nvPicPr>
        <p:blipFill>
          <a:blip r:embed="rId5">
            <a:alphaModFix/>
          </a:blip>
          <a:stretch>
            <a:fillRect/>
          </a:stretch>
        </p:blipFill>
        <p:spPr>
          <a:xfrm>
            <a:off x="218050" y="3130070"/>
            <a:ext cx="1922300" cy="1937255"/>
          </a:xfrm>
          <a:prstGeom prst="rect">
            <a:avLst/>
          </a:prstGeom>
          <a:noFill/>
          <a:ln cap="flat" cmpd="sng" w="12700">
            <a:solidFill>
              <a:srgbClr val="000000"/>
            </a:solidFill>
            <a:prstDash val="solid"/>
            <a:miter lim="8000"/>
            <a:headEnd len="sm" w="sm" type="none"/>
            <a:tailEnd len="sm" w="sm" type="none"/>
          </a:ln>
        </p:spPr>
      </p:pic>
      <p:pic>
        <p:nvPicPr>
          <p:cNvPr id="906" name="Google Shape;906;p93"/>
          <p:cNvPicPr preferRelativeResize="0"/>
          <p:nvPr/>
        </p:nvPicPr>
        <p:blipFill>
          <a:blip r:embed="rId6">
            <a:alphaModFix/>
          </a:blip>
          <a:stretch>
            <a:fillRect/>
          </a:stretch>
        </p:blipFill>
        <p:spPr>
          <a:xfrm>
            <a:off x="2258150" y="3137650"/>
            <a:ext cx="1922300" cy="1922300"/>
          </a:xfrm>
          <a:prstGeom prst="rect">
            <a:avLst/>
          </a:prstGeom>
          <a:noFill/>
          <a:ln cap="flat" cmpd="sng" w="12700">
            <a:solidFill>
              <a:srgbClr val="000000"/>
            </a:solidFill>
            <a:prstDash val="solid"/>
            <a:miter lim="8000"/>
            <a:headEnd len="sm" w="sm" type="none"/>
            <a:tailEnd len="sm" w="sm" type="none"/>
          </a:ln>
        </p:spPr>
      </p:pic>
      <p:pic>
        <p:nvPicPr>
          <p:cNvPr id="907" name="Google Shape;907;p93"/>
          <p:cNvPicPr preferRelativeResize="0"/>
          <p:nvPr/>
        </p:nvPicPr>
        <p:blipFill>
          <a:blip r:embed="rId7">
            <a:alphaModFix/>
          </a:blip>
          <a:stretch>
            <a:fillRect/>
          </a:stretch>
        </p:blipFill>
        <p:spPr>
          <a:xfrm>
            <a:off x="4441707" y="484325"/>
            <a:ext cx="2176893" cy="2264250"/>
          </a:xfrm>
          <a:prstGeom prst="rect">
            <a:avLst/>
          </a:prstGeom>
          <a:noFill/>
          <a:ln>
            <a:noFill/>
          </a:ln>
        </p:spPr>
      </p:pic>
      <p:pic>
        <p:nvPicPr>
          <p:cNvPr id="908" name="Google Shape;908;p93"/>
          <p:cNvPicPr preferRelativeResize="0"/>
          <p:nvPr/>
        </p:nvPicPr>
        <p:blipFill>
          <a:blip r:embed="rId8">
            <a:alphaModFix/>
          </a:blip>
          <a:stretch>
            <a:fillRect/>
          </a:stretch>
        </p:blipFill>
        <p:spPr>
          <a:xfrm>
            <a:off x="6770575" y="484325"/>
            <a:ext cx="2199150" cy="2264250"/>
          </a:xfrm>
          <a:prstGeom prst="rect">
            <a:avLst/>
          </a:prstGeom>
          <a:noFill/>
          <a:ln>
            <a:noFill/>
          </a:ln>
        </p:spPr>
      </p:pic>
      <p:pic>
        <p:nvPicPr>
          <p:cNvPr id="909" name="Google Shape;909;p93"/>
          <p:cNvPicPr preferRelativeResize="0"/>
          <p:nvPr/>
        </p:nvPicPr>
        <p:blipFill>
          <a:blip r:embed="rId9">
            <a:alphaModFix/>
          </a:blip>
          <a:stretch>
            <a:fillRect/>
          </a:stretch>
        </p:blipFill>
        <p:spPr>
          <a:xfrm>
            <a:off x="5201050" y="2857200"/>
            <a:ext cx="2883330" cy="2090125"/>
          </a:xfrm>
          <a:prstGeom prst="rect">
            <a:avLst/>
          </a:prstGeom>
          <a:noFill/>
          <a:ln>
            <a:noFill/>
          </a:ln>
        </p:spPr>
      </p:pic>
      <p:sp>
        <p:nvSpPr>
          <p:cNvPr id="910" name="Google Shape;910;p93"/>
          <p:cNvSpPr txBox="1"/>
          <p:nvPr/>
        </p:nvSpPr>
        <p:spPr>
          <a:xfrm>
            <a:off x="218050" y="1112850"/>
            <a:ext cx="31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a:t>
            </a:r>
            <a:endParaRPr/>
          </a:p>
        </p:txBody>
      </p:sp>
      <p:sp>
        <p:nvSpPr>
          <p:cNvPr id="911" name="Google Shape;911;p93"/>
          <p:cNvSpPr txBox="1"/>
          <p:nvPr/>
        </p:nvSpPr>
        <p:spPr>
          <a:xfrm>
            <a:off x="2235700" y="1073750"/>
            <a:ext cx="3117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a:t>
            </a:r>
            <a:endParaRPr/>
          </a:p>
        </p:txBody>
      </p:sp>
      <p:sp>
        <p:nvSpPr>
          <p:cNvPr id="912" name="Google Shape;912;p93"/>
          <p:cNvSpPr txBox="1"/>
          <p:nvPr/>
        </p:nvSpPr>
        <p:spPr>
          <a:xfrm>
            <a:off x="218050" y="3130075"/>
            <a:ext cx="311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a:t>
            </a:r>
            <a:endParaRPr/>
          </a:p>
        </p:txBody>
      </p:sp>
      <p:sp>
        <p:nvSpPr>
          <p:cNvPr id="913" name="Google Shape;913;p93"/>
          <p:cNvSpPr txBox="1"/>
          <p:nvPr/>
        </p:nvSpPr>
        <p:spPr>
          <a:xfrm>
            <a:off x="2235700" y="3145225"/>
            <a:ext cx="31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4"/>
          <p:cNvSpPr txBox="1"/>
          <p:nvPr>
            <p:ph type="title"/>
          </p:nvPr>
        </p:nvSpPr>
        <p:spPr>
          <a:xfrm>
            <a:off x="3903475" y="1114425"/>
            <a:ext cx="4927800" cy="6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800">
                <a:solidFill>
                  <a:schemeClr val="dk1"/>
                </a:solidFill>
                <a:latin typeface="Arial"/>
                <a:ea typeface="Arial"/>
                <a:cs typeface="Arial"/>
                <a:sym typeface="Arial"/>
              </a:rPr>
              <a:t>Learning Outcome</a:t>
            </a:r>
            <a:endParaRPr b="0"/>
          </a:p>
        </p:txBody>
      </p:sp>
      <p:sp>
        <p:nvSpPr>
          <p:cNvPr id="919" name="Google Shape;919;p94"/>
          <p:cNvSpPr txBox="1"/>
          <p:nvPr>
            <p:ph idx="1" type="body"/>
          </p:nvPr>
        </p:nvSpPr>
        <p:spPr>
          <a:xfrm>
            <a:off x="4407487" y="2055675"/>
            <a:ext cx="4003500" cy="173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The fundamentals of digital image processing</a:t>
            </a:r>
            <a:endParaRPr>
              <a:solidFill>
                <a:schemeClr val="dk2"/>
              </a:solidFill>
              <a:latin typeface="Arial"/>
              <a:ea typeface="Arial"/>
              <a:cs typeface="Arial"/>
              <a:sym typeface="Arial"/>
            </a:endParaRPr>
          </a:p>
          <a:p>
            <a:pPr indent="-342900" lvl="0" marL="457200" rtl="0" algn="l">
              <a:spcBef>
                <a:spcPts val="1000"/>
              </a:spcBef>
              <a:spcAft>
                <a:spcPts val="0"/>
              </a:spcAft>
              <a:buClr>
                <a:schemeClr val="dk2"/>
              </a:buClr>
              <a:buSzPts val="1800"/>
              <a:buFont typeface="Arial"/>
              <a:buChar char="●"/>
            </a:pPr>
            <a:r>
              <a:rPr lang="en">
                <a:solidFill>
                  <a:schemeClr val="dk2"/>
                </a:solidFill>
                <a:latin typeface="Arial"/>
                <a:ea typeface="Arial"/>
                <a:cs typeface="Arial"/>
                <a:sym typeface="Arial"/>
              </a:rPr>
              <a:t>Image Enhancement in spatial and frequency domain</a:t>
            </a:r>
            <a:endParaRPr>
              <a:solidFill>
                <a:schemeClr val="dk2"/>
              </a:solidFill>
              <a:latin typeface="Arial"/>
              <a:ea typeface="Arial"/>
              <a:cs typeface="Arial"/>
              <a:sym typeface="Arial"/>
            </a:endParaRPr>
          </a:p>
          <a:p>
            <a:pPr indent="-342900" lvl="0" marL="457200" rtl="0" algn="l">
              <a:spcBef>
                <a:spcPts val="1000"/>
              </a:spcBef>
              <a:spcAft>
                <a:spcPts val="0"/>
              </a:spcAft>
              <a:buClr>
                <a:schemeClr val="dk2"/>
              </a:buClr>
              <a:buSzPts val="1800"/>
              <a:buFont typeface="Arial"/>
              <a:buChar char="●"/>
            </a:pPr>
            <a:r>
              <a:rPr lang="en">
                <a:solidFill>
                  <a:schemeClr val="dk2"/>
                </a:solidFill>
                <a:latin typeface="Arial"/>
                <a:ea typeface="Arial"/>
                <a:cs typeface="Arial"/>
                <a:sym typeface="Arial"/>
              </a:rPr>
              <a:t>Image Segmentation</a:t>
            </a:r>
            <a:endParaRPr>
              <a:solidFill>
                <a:schemeClr val="dk2"/>
              </a:solidFill>
              <a:latin typeface="Arial"/>
              <a:ea typeface="Arial"/>
              <a:cs typeface="Arial"/>
              <a:sym typeface="Arial"/>
            </a:endParaRPr>
          </a:p>
          <a:p>
            <a:pPr indent="-342900" lvl="0" marL="457200" rtl="0" algn="l">
              <a:spcBef>
                <a:spcPts val="1000"/>
              </a:spcBef>
              <a:spcAft>
                <a:spcPts val="1000"/>
              </a:spcAft>
              <a:buClr>
                <a:schemeClr val="dk2"/>
              </a:buClr>
              <a:buSzPts val="1800"/>
              <a:buFont typeface="Arial"/>
              <a:buChar char="●"/>
            </a:pPr>
            <a:r>
              <a:rPr lang="en">
                <a:solidFill>
                  <a:schemeClr val="dk2"/>
                </a:solidFill>
                <a:latin typeface="Arial"/>
                <a:ea typeface="Arial"/>
                <a:cs typeface="Arial"/>
                <a:sym typeface="Arial"/>
              </a:rPr>
              <a:t>Morphological Image Processing </a:t>
            </a:r>
            <a:endParaRPr sz="1100"/>
          </a:p>
        </p:txBody>
      </p:sp>
      <p:pic>
        <p:nvPicPr>
          <p:cNvPr id="920" name="Google Shape;920;p94"/>
          <p:cNvPicPr preferRelativeResize="0"/>
          <p:nvPr/>
        </p:nvPicPr>
        <p:blipFill rotWithShape="1">
          <a:blip r:embed="rId3">
            <a:alphaModFix amt="25000"/>
          </a:blip>
          <a:srcRect b="-10169" l="40786" r="-14197" t="-10181"/>
          <a:stretch/>
        </p:blipFill>
        <p:spPr>
          <a:xfrm>
            <a:off x="0" y="868675"/>
            <a:ext cx="2314575" cy="3794500"/>
          </a:xfrm>
          <a:prstGeom prst="rect">
            <a:avLst/>
          </a:prstGeom>
          <a:noFill/>
          <a:ln>
            <a:noFill/>
          </a:ln>
        </p:spPr>
      </p:pic>
      <p:sp>
        <p:nvSpPr>
          <p:cNvPr id="921" name="Google Shape;921;p94"/>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 Session</a:t>
            </a:r>
            <a:endParaRPr/>
          </a:p>
        </p:txBody>
      </p:sp>
      <p:sp>
        <p:nvSpPr>
          <p:cNvPr id="927" name="Google Shape;927;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8" name="Google Shape;928;p95"/>
          <p:cNvPicPr preferRelativeResize="0"/>
          <p:nvPr/>
        </p:nvPicPr>
        <p:blipFill>
          <a:blip r:embed="rId3">
            <a:alphaModFix/>
          </a:blip>
          <a:stretch>
            <a:fillRect/>
          </a:stretch>
        </p:blipFill>
        <p:spPr>
          <a:xfrm>
            <a:off x="728775" y="1017725"/>
            <a:ext cx="7259854"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 important details from filename </a:t>
            </a:r>
            <a:endParaRPr/>
          </a:p>
        </p:txBody>
      </p:sp>
      <p:sp>
        <p:nvSpPr>
          <p:cNvPr id="370" name="Google Shape;370;p42"/>
          <p:cNvSpPr txBox="1"/>
          <p:nvPr>
            <p:ph idx="1" type="body"/>
          </p:nvPr>
        </p:nvSpPr>
        <p:spPr>
          <a:xfrm>
            <a:off x="311700" y="1152475"/>
            <a:ext cx="462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code snippet goes through the entire filename and extracts all the numbers </a:t>
            </a:r>
            <a:endParaRPr/>
          </a:p>
          <a:p>
            <a:pPr indent="-342900" lvl="0" marL="457200" rtl="0" algn="l">
              <a:spcBef>
                <a:spcPts val="0"/>
              </a:spcBef>
              <a:spcAft>
                <a:spcPts val="0"/>
              </a:spcAft>
              <a:buSzPts val="1800"/>
              <a:buAutoNum type="arabicPeriod"/>
            </a:pPr>
            <a:r>
              <a:rPr lang="en"/>
              <a:t>The numbers are stored in a list and can be accessed for calculation purposes. </a:t>
            </a:r>
            <a:endParaRPr/>
          </a:p>
        </p:txBody>
      </p:sp>
      <p:pic>
        <p:nvPicPr>
          <p:cNvPr id="371" name="Google Shape;371;p42"/>
          <p:cNvPicPr preferRelativeResize="0"/>
          <p:nvPr/>
        </p:nvPicPr>
        <p:blipFill>
          <a:blip r:embed="rId3">
            <a:alphaModFix/>
          </a:blip>
          <a:stretch>
            <a:fillRect/>
          </a:stretch>
        </p:blipFill>
        <p:spPr>
          <a:xfrm>
            <a:off x="5090700" y="1170125"/>
            <a:ext cx="3900900" cy="2080992"/>
          </a:xfrm>
          <a:prstGeom prst="rect">
            <a:avLst/>
          </a:prstGeom>
          <a:noFill/>
          <a:ln cap="flat" cmpd="sng" w="19050">
            <a:solidFill>
              <a:schemeClr val="dk2"/>
            </a:solidFill>
            <a:prstDash val="solid"/>
            <a:round/>
            <a:headEnd len="sm" w="sm" type="none"/>
            <a:tailEnd len="sm" w="sm" type="none"/>
          </a:ln>
        </p:spPr>
      </p:pic>
      <p:pic>
        <p:nvPicPr>
          <p:cNvPr id="372" name="Google Shape;372;p42"/>
          <p:cNvPicPr preferRelativeResize="0"/>
          <p:nvPr/>
        </p:nvPicPr>
        <p:blipFill>
          <a:blip r:embed="rId4">
            <a:alphaModFix/>
          </a:blip>
          <a:stretch>
            <a:fillRect/>
          </a:stretch>
        </p:blipFill>
        <p:spPr>
          <a:xfrm>
            <a:off x="4743450" y="3526413"/>
            <a:ext cx="4248150" cy="1171575"/>
          </a:xfrm>
          <a:prstGeom prst="rect">
            <a:avLst/>
          </a:prstGeom>
          <a:noFill/>
          <a:ln>
            <a:noFill/>
          </a:ln>
        </p:spPr>
      </p:pic>
      <p:pic>
        <p:nvPicPr>
          <p:cNvPr id="373" name="Google Shape;373;p42"/>
          <p:cNvPicPr preferRelativeResize="0"/>
          <p:nvPr/>
        </p:nvPicPr>
        <p:blipFill>
          <a:blip r:embed="rId5">
            <a:alphaModFix/>
          </a:blip>
          <a:stretch>
            <a:fillRect/>
          </a:stretch>
        </p:blipFill>
        <p:spPr>
          <a:xfrm>
            <a:off x="2602100" y="2977725"/>
            <a:ext cx="1827425" cy="2038775"/>
          </a:xfrm>
          <a:prstGeom prst="rect">
            <a:avLst/>
          </a:prstGeom>
          <a:noFill/>
          <a:ln>
            <a:noFill/>
          </a:ln>
        </p:spPr>
      </p:pic>
      <p:sp>
        <p:nvSpPr>
          <p:cNvPr id="374" name="Google Shape;37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310125" y="437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flow </a:t>
            </a:r>
            <a:endParaRPr/>
          </a:p>
        </p:txBody>
      </p:sp>
      <p:sp>
        <p:nvSpPr>
          <p:cNvPr id="380" name="Google Shape;380;p43"/>
          <p:cNvSpPr/>
          <p:nvPr/>
        </p:nvSpPr>
        <p:spPr>
          <a:xfrm>
            <a:off x="1013800" y="1278250"/>
            <a:ext cx="12594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nvSpPr>
        <p:spPr>
          <a:xfrm>
            <a:off x="1081000" y="1334850"/>
            <a:ext cx="1125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Extract x, y, z, width and height from the file name</a:t>
            </a:r>
            <a:endParaRPr sz="900"/>
          </a:p>
        </p:txBody>
      </p:sp>
      <p:cxnSp>
        <p:nvCxnSpPr>
          <p:cNvPr id="382" name="Google Shape;382;p43"/>
          <p:cNvCxnSpPr/>
          <p:nvPr/>
        </p:nvCxnSpPr>
        <p:spPr>
          <a:xfrm>
            <a:off x="2287275" y="1603700"/>
            <a:ext cx="389100" cy="0"/>
          </a:xfrm>
          <a:prstGeom prst="straightConnector1">
            <a:avLst/>
          </a:prstGeom>
          <a:noFill/>
          <a:ln cap="flat" cmpd="sng" w="9525">
            <a:solidFill>
              <a:schemeClr val="dk2"/>
            </a:solidFill>
            <a:prstDash val="solid"/>
            <a:round/>
            <a:headEnd len="med" w="med" type="none"/>
            <a:tailEnd len="med" w="med" type="triangle"/>
          </a:ln>
        </p:spPr>
      </p:cxnSp>
      <p:sp>
        <p:nvSpPr>
          <p:cNvPr id="383" name="Google Shape;383;p43"/>
          <p:cNvSpPr/>
          <p:nvPr/>
        </p:nvSpPr>
        <p:spPr>
          <a:xfrm>
            <a:off x="2655175" y="1278250"/>
            <a:ext cx="17334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txBox="1"/>
          <p:nvPr/>
        </p:nvSpPr>
        <p:spPr>
          <a:xfrm>
            <a:off x="2743663" y="1278250"/>
            <a:ext cx="16059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Find the maximum dimension of the images to determine dimension for empty array</a:t>
            </a:r>
            <a:endParaRPr sz="900"/>
          </a:p>
        </p:txBody>
      </p:sp>
      <p:cxnSp>
        <p:nvCxnSpPr>
          <p:cNvPr id="385" name="Google Shape;385;p43"/>
          <p:cNvCxnSpPr/>
          <p:nvPr/>
        </p:nvCxnSpPr>
        <p:spPr>
          <a:xfrm>
            <a:off x="4416850" y="1660300"/>
            <a:ext cx="438600" cy="0"/>
          </a:xfrm>
          <a:prstGeom prst="straightConnector1">
            <a:avLst/>
          </a:prstGeom>
          <a:noFill/>
          <a:ln cap="flat" cmpd="sng" w="9525">
            <a:solidFill>
              <a:schemeClr val="dk2"/>
            </a:solidFill>
            <a:prstDash val="solid"/>
            <a:round/>
            <a:headEnd len="med" w="med" type="none"/>
            <a:tailEnd len="med" w="med" type="triangle"/>
          </a:ln>
        </p:spPr>
      </p:cxnSp>
      <p:sp>
        <p:nvSpPr>
          <p:cNvPr id="386" name="Google Shape;386;p43"/>
          <p:cNvSpPr/>
          <p:nvPr/>
        </p:nvSpPr>
        <p:spPr>
          <a:xfrm>
            <a:off x="4862575" y="1285325"/>
            <a:ext cx="12594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The 2 empty arrays are created.</a:t>
            </a:r>
            <a:endParaRPr sz="900"/>
          </a:p>
        </p:txBody>
      </p:sp>
      <p:cxnSp>
        <p:nvCxnSpPr>
          <p:cNvPr id="387" name="Google Shape;387;p43"/>
          <p:cNvCxnSpPr>
            <a:endCxn id="388" idx="0"/>
          </p:cNvCxnSpPr>
          <p:nvPr/>
        </p:nvCxnSpPr>
        <p:spPr>
          <a:xfrm>
            <a:off x="6122100" y="1617850"/>
            <a:ext cx="721500" cy="679200"/>
          </a:xfrm>
          <a:prstGeom prst="straightConnector1">
            <a:avLst/>
          </a:prstGeom>
          <a:noFill/>
          <a:ln cap="flat" cmpd="sng" w="9525">
            <a:solidFill>
              <a:schemeClr val="dk2"/>
            </a:solidFill>
            <a:prstDash val="solid"/>
            <a:round/>
            <a:headEnd len="med" w="med" type="none"/>
            <a:tailEnd len="med" w="med" type="triangle"/>
          </a:ln>
        </p:spPr>
      </p:cxnSp>
      <p:sp>
        <p:nvSpPr>
          <p:cNvPr id="388" name="Google Shape;388;p43"/>
          <p:cNvSpPr/>
          <p:nvPr/>
        </p:nvSpPr>
        <p:spPr>
          <a:xfrm>
            <a:off x="6213900" y="2297050"/>
            <a:ext cx="12594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The images are pasted onto the empty arrays</a:t>
            </a:r>
            <a:endParaRPr sz="900"/>
          </a:p>
        </p:txBody>
      </p:sp>
      <p:cxnSp>
        <p:nvCxnSpPr>
          <p:cNvPr id="389" name="Google Shape;389;p43"/>
          <p:cNvCxnSpPr/>
          <p:nvPr/>
        </p:nvCxnSpPr>
        <p:spPr>
          <a:xfrm rot="10800000">
            <a:off x="5683125" y="2643700"/>
            <a:ext cx="552000" cy="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43"/>
          <p:cNvSpPr/>
          <p:nvPr/>
        </p:nvSpPr>
        <p:spPr>
          <a:xfrm>
            <a:off x="3716325" y="2304100"/>
            <a:ext cx="19668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One array accumulate the total grey value, while another array accumulate the no. of pixel overlapping.</a:t>
            </a:r>
            <a:endParaRPr sz="900"/>
          </a:p>
        </p:txBody>
      </p:sp>
      <p:cxnSp>
        <p:nvCxnSpPr>
          <p:cNvPr id="391" name="Google Shape;391;p43"/>
          <p:cNvCxnSpPr/>
          <p:nvPr/>
        </p:nvCxnSpPr>
        <p:spPr>
          <a:xfrm rot="10800000">
            <a:off x="3299000" y="2650775"/>
            <a:ext cx="424500" cy="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43"/>
          <p:cNvSpPr/>
          <p:nvPr/>
        </p:nvSpPr>
        <p:spPr>
          <a:xfrm>
            <a:off x="1148225" y="2325350"/>
            <a:ext cx="21366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Output image is the result of total grey value array divide by no. of pixels overlapping </a:t>
            </a:r>
            <a:endParaRPr sz="900"/>
          </a:p>
        </p:txBody>
      </p:sp>
      <p:sp>
        <p:nvSpPr>
          <p:cNvPr id="393" name="Google Shape;39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99" name="Google Shape;399;p44"/>
          <p:cNvPicPr preferRelativeResize="0"/>
          <p:nvPr/>
        </p:nvPicPr>
        <p:blipFill>
          <a:blip r:embed="rId3">
            <a:alphaModFix/>
          </a:blip>
          <a:stretch>
            <a:fillRect/>
          </a:stretch>
        </p:blipFill>
        <p:spPr>
          <a:xfrm>
            <a:off x="2090600" y="978950"/>
            <a:ext cx="6554999" cy="3829850"/>
          </a:xfrm>
          <a:prstGeom prst="rect">
            <a:avLst/>
          </a:prstGeom>
          <a:noFill/>
          <a:ln cap="flat" cmpd="sng" w="19050">
            <a:solidFill>
              <a:schemeClr val="dk2"/>
            </a:solidFill>
            <a:prstDash val="solid"/>
            <a:round/>
            <a:headEnd len="sm" w="sm" type="none"/>
            <a:tailEnd len="sm" w="sm" type="none"/>
          </a:ln>
        </p:spPr>
      </p:pic>
      <p:sp>
        <p:nvSpPr>
          <p:cNvPr id="400" name="Google Shape;400;p44"/>
          <p:cNvSpPr txBox="1"/>
          <p:nvPr/>
        </p:nvSpPr>
        <p:spPr>
          <a:xfrm>
            <a:off x="311700" y="1146150"/>
            <a:ext cx="63300" cy="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txBox="1"/>
          <p:nvPr/>
        </p:nvSpPr>
        <p:spPr>
          <a:xfrm>
            <a:off x="403675" y="2429425"/>
            <a:ext cx="1206600" cy="367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Initial Photos</a:t>
            </a:r>
            <a:endParaRPr/>
          </a:p>
        </p:txBody>
      </p:sp>
      <p:sp>
        <p:nvSpPr>
          <p:cNvPr id="402" name="Google Shape;40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cont.</a:t>
            </a:r>
            <a:endParaRPr/>
          </a:p>
        </p:txBody>
      </p:sp>
      <p:pic>
        <p:nvPicPr>
          <p:cNvPr id="408" name="Google Shape;408;p45"/>
          <p:cNvPicPr preferRelativeResize="0"/>
          <p:nvPr/>
        </p:nvPicPr>
        <p:blipFill>
          <a:blip r:embed="rId3">
            <a:alphaModFix/>
          </a:blip>
          <a:stretch>
            <a:fillRect/>
          </a:stretch>
        </p:blipFill>
        <p:spPr>
          <a:xfrm>
            <a:off x="3562550" y="1017725"/>
            <a:ext cx="4623200" cy="3884350"/>
          </a:xfrm>
          <a:prstGeom prst="rect">
            <a:avLst/>
          </a:prstGeom>
          <a:noFill/>
          <a:ln>
            <a:noFill/>
          </a:ln>
        </p:spPr>
      </p:pic>
      <p:sp>
        <p:nvSpPr>
          <p:cNvPr id="409" name="Google Shape;409;p45"/>
          <p:cNvSpPr txBox="1"/>
          <p:nvPr/>
        </p:nvSpPr>
        <p:spPr>
          <a:xfrm>
            <a:off x="905600" y="2511600"/>
            <a:ext cx="1818300" cy="40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Final Output Image</a:t>
            </a:r>
            <a:endParaRPr/>
          </a:p>
        </p:txBody>
      </p:sp>
      <p:sp>
        <p:nvSpPr>
          <p:cNvPr id="410" name="Google Shape;41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